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Roboto Slab"/>
      <p:regular r:id="rId21"/>
      <p:bold r:id="rId22"/>
    </p:embeddedFont>
    <p:embeddedFont>
      <p:font typeface="Anton"/>
      <p:regular r:id="rId23"/>
    </p:embeddedFont>
    <p:embeddedFont>
      <p:font typeface="Anaheim"/>
      <p:regular r:id="rId24"/>
    </p:embeddedFont>
    <p:embeddedFont>
      <p:font typeface="DM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obotoSlab-bold.fntdata"/><Relationship Id="rId21" Type="http://schemas.openxmlformats.org/officeDocument/2006/relationships/font" Target="fonts/RobotoSlab-regular.fntdata"/><Relationship Id="rId24" Type="http://schemas.openxmlformats.org/officeDocument/2006/relationships/font" Target="fonts/Anaheim-regular.fntdata"/><Relationship Id="rId23" Type="http://schemas.openxmlformats.org/officeDocument/2006/relationships/font" Target="fonts/Anton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DMSans-bold.fntdata"/><Relationship Id="rId25" Type="http://schemas.openxmlformats.org/officeDocument/2006/relationships/font" Target="fonts/DMSans-regular.fntdata"/><Relationship Id="rId28" Type="http://schemas.openxmlformats.org/officeDocument/2006/relationships/font" Target="fonts/DMSans-boldItalic.fntdata"/><Relationship Id="rId27" Type="http://schemas.openxmlformats.org/officeDocument/2006/relationships/font" Target="fonts/DM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0" name="Google Shape;56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7" name="Google Shape;60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7" name="Google Shape;61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3" name="Google Shape;63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3" name="Google Shape;653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7" name="Google Shape;667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8" name="Google Shape;678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e24619f24f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g2e24619f24f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2" name="Google Shape;54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0" name="Google Shape;55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ies.freepik.com/" TargetMode="Externa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6.xml"/><Relationship Id="rId3" Type="http://schemas.openxmlformats.org/officeDocument/2006/relationships/slide" Target="/ppt/slides/slide13.xml"/><Relationship Id="rId4" Type="http://schemas.openxmlformats.org/officeDocument/2006/relationships/slide" Target="/ppt/slides/slide12.xml"/><Relationship Id="rId9" Type="http://schemas.openxmlformats.org/officeDocument/2006/relationships/slide" Target="/ppt/slides/slide14.xml"/><Relationship Id="rId5" Type="http://schemas.openxmlformats.org/officeDocument/2006/relationships/slide" Target="/ppt/slides/slide14.xml"/><Relationship Id="rId6" Type="http://schemas.openxmlformats.org/officeDocument/2006/relationships/slide" Target="/ppt/slides/slide6.xml"/><Relationship Id="rId7" Type="http://schemas.openxmlformats.org/officeDocument/2006/relationships/slide" Target="/ppt/slides/slide13.xml"/><Relationship Id="rId8" Type="http://schemas.openxmlformats.org/officeDocument/2006/relationships/slide" Target="/ppt/slides/slide1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 flipH="1">
            <a:off x="728125" y="63706"/>
            <a:ext cx="3478500" cy="302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 flipH="1">
            <a:off x="728300" y="3934875"/>
            <a:ext cx="38040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2" name="Google Shape;12;p2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1"/>
          <p:cNvSpPr txBox="1"/>
          <p:nvPr>
            <p:ph type="title"/>
          </p:nvPr>
        </p:nvSpPr>
        <p:spPr>
          <a:xfrm>
            <a:off x="4949100" y="2320775"/>
            <a:ext cx="3468900" cy="171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7" name="Google Shape;117;p11"/>
          <p:cNvSpPr txBox="1"/>
          <p:nvPr>
            <p:ph idx="1" type="subTitle"/>
          </p:nvPr>
        </p:nvSpPr>
        <p:spPr>
          <a:xfrm>
            <a:off x="5461200" y="4106625"/>
            <a:ext cx="29568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8" name="Google Shape;118;p11"/>
          <p:cNvSpPr txBox="1"/>
          <p:nvPr>
            <p:ph idx="2" type="title"/>
          </p:nvPr>
        </p:nvSpPr>
        <p:spPr>
          <a:xfrm>
            <a:off x="4949100" y="524500"/>
            <a:ext cx="34689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119" name="Google Shape;119;p11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20" name="Google Shape;120;p11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1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">
    <p:bg>
      <p:bgPr>
        <a:solidFill>
          <a:schemeClr val="dk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2"/>
          <p:cNvSpPr txBox="1"/>
          <p:nvPr>
            <p:ph type="ctrTitle"/>
          </p:nvPr>
        </p:nvSpPr>
        <p:spPr>
          <a:xfrm>
            <a:off x="978500" y="3037100"/>
            <a:ext cx="1637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26" name="Google Shape;126;p12"/>
          <p:cNvSpPr txBox="1"/>
          <p:nvPr>
            <p:ph idx="1" type="subTitle"/>
          </p:nvPr>
        </p:nvSpPr>
        <p:spPr>
          <a:xfrm>
            <a:off x="720050" y="3614847"/>
            <a:ext cx="21540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12"/>
          <p:cNvSpPr txBox="1"/>
          <p:nvPr>
            <p:ph idx="2" type="ctrTitle"/>
          </p:nvPr>
        </p:nvSpPr>
        <p:spPr>
          <a:xfrm>
            <a:off x="3753410" y="3037100"/>
            <a:ext cx="1637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28" name="Google Shape;128;p12"/>
          <p:cNvSpPr txBox="1"/>
          <p:nvPr>
            <p:ph idx="3" type="subTitle"/>
          </p:nvPr>
        </p:nvSpPr>
        <p:spPr>
          <a:xfrm>
            <a:off x="3494963" y="3614847"/>
            <a:ext cx="21540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12"/>
          <p:cNvSpPr txBox="1"/>
          <p:nvPr>
            <p:ph idx="4" type="ctrTitle"/>
          </p:nvPr>
        </p:nvSpPr>
        <p:spPr>
          <a:xfrm>
            <a:off x="6528350" y="3037100"/>
            <a:ext cx="1637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30" name="Google Shape;130;p12"/>
          <p:cNvSpPr txBox="1"/>
          <p:nvPr>
            <p:ph idx="5" type="subTitle"/>
          </p:nvPr>
        </p:nvSpPr>
        <p:spPr>
          <a:xfrm>
            <a:off x="6269906" y="3614847"/>
            <a:ext cx="21540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31" name="Google Shape;131;p12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32" name="Google Shape;132;p12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2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2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2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" name="Google Shape;136;p12"/>
          <p:cNvSpPr txBox="1"/>
          <p:nvPr>
            <p:ph idx="6"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13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39" name="Google Shape;139;p13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" name="Google Shape;143;p13"/>
          <p:cNvSpPr txBox="1"/>
          <p:nvPr>
            <p:ph type="ctrTitle"/>
          </p:nvPr>
        </p:nvSpPr>
        <p:spPr>
          <a:xfrm>
            <a:off x="720025" y="459150"/>
            <a:ext cx="2733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13"/>
          <p:cNvSpPr txBox="1"/>
          <p:nvPr>
            <p:ph idx="1" type="subTitle"/>
          </p:nvPr>
        </p:nvSpPr>
        <p:spPr>
          <a:xfrm>
            <a:off x="720025" y="2278700"/>
            <a:ext cx="3026400" cy="204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BODY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"/>
          <p:cNvSpPr txBox="1"/>
          <p:nvPr>
            <p:ph idx="1" type="subTitle"/>
          </p:nvPr>
        </p:nvSpPr>
        <p:spPr>
          <a:xfrm flipH="1">
            <a:off x="5101450" y="3345350"/>
            <a:ext cx="31446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7" name="Google Shape;147;p14"/>
          <p:cNvSpPr txBox="1"/>
          <p:nvPr>
            <p:ph type="title"/>
          </p:nvPr>
        </p:nvSpPr>
        <p:spPr>
          <a:xfrm>
            <a:off x="5461725" y="468350"/>
            <a:ext cx="29541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grpSp>
        <p:nvGrpSpPr>
          <p:cNvPr id="148" name="Google Shape;148;p14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49" name="Google Shape;149;p14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4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" name="Google Shape;153;p14"/>
          <p:cNvSpPr txBox="1"/>
          <p:nvPr>
            <p:ph idx="2" type="subTitle"/>
          </p:nvPr>
        </p:nvSpPr>
        <p:spPr>
          <a:xfrm flipH="1">
            <a:off x="5101450" y="1806750"/>
            <a:ext cx="31446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9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5"/>
          <p:cNvSpPr txBox="1"/>
          <p:nvPr>
            <p:ph idx="1" type="subTitle"/>
          </p:nvPr>
        </p:nvSpPr>
        <p:spPr>
          <a:xfrm>
            <a:off x="704850" y="1321925"/>
            <a:ext cx="3161100" cy="1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6" name="Google Shape;156;p15"/>
          <p:cNvSpPr txBox="1"/>
          <p:nvPr>
            <p:ph type="ctrTitle"/>
          </p:nvPr>
        </p:nvSpPr>
        <p:spPr>
          <a:xfrm>
            <a:off x="684600" y="3940625"/>
            <a:ext cx="35463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48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None/>
              <a:defRPr sz="24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None/>
              <a:defRPr sz="24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None/>
              <a:defRPr sz="24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None/>
              <a:defRPr sz="24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None/>
              <a:defRPr sz="24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None/>
              <a:defRPr sz="24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None/>
              <a:defRPr sz="24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None/>
              <a:defRPr sz="24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57" name="Google Shape;157;p15"/>
          <p:cNvSpPr/>
          <p:nvPr/>
        </p:nvSpPr>
        <p:spPr>
          <a:xfrm>
            <a:off x="76200" y="76200"/>
            <a:ext cx="270600" cy="270600"/>
          </a:xfrm>
          <a:prstGeom prst="mathPlus">
            <a:avLst>
              <a:gd fmla="val 658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5"/>
          <p:cNvSpPr/>
          <p:nvPr/>
        </p:nvSpPr>
        <p:spPr>
          <a:xfrm>
            <a:off x="76200" y="4796700"/>
            <a:ext cx="270600" cy="270600"/>
          </a:xfrm>
          <a:prstGeom prst="mathPlus">
            <a:avLst>
              <a:gd fmla="val 658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8">
    <p:bg>
      <p:bgPr>
        <a:solidFill>
          <a:schemeClr val="accent2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6"/>
          <p:cNvSpPr txBox="1"/>
          <p:nvPr>
            <p:ph idx="1" type="subTitle"/>
          </p:nvPr>
        </p:nvSpPr>
        <p:spPr>
          <a:xfrm>
            <a:off x="5276850" y="1169525"/>
            <a:ext cx="3161100" cy="1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3"/>
                </a:solidFill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61" name="Google Shape;161;p16"/>
          <p:cNvSpPr txBox="1"/>
          <p:nvPr>
            <p:ph type="ctrTitle"/>
          </p:nvPr>
        </p:nvSpPr>
        <p:spPr>
          <a:xfrm>
            <a:off x="4875600" y="3788225"/>
            <a:ext cx="35463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48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None/>
              <a:defRPr sz="24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None/>
              <a:defRPr sz="24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None/>
              <a:defRPr sz="24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None/>
              <a:defRPr sz="24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None/>
              <a:defRPr sz="24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None/>
              <a:defRPr sz="24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None/>
              <a:defRPr sz="24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None/>
              <a:defRPr sz="24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62" name="Google Shape;162;p16"/>
          <p:cNvSpPr/>
          <p:nvPr/>
        </p:nvSpPr>
        <p:spPr>
          <a:xfrm>
            <a:off x="8797200" y="76200"/>
            <a:ext cx="270600" cy="270600"/>
          </a:xfrm>
          <a:prstGeom prst="mathPlus">
            <a:avLst>
              <a:gd fmla="val 658" name="adj1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6"/>
          <p:cNvSpPr/>
          <p:nvPr/>
        </p:nvSpPr>
        <p:spPr>
          <a:xfrm>
            <a:off x="8797200" y="4796700"/>
            <a:ext cx="270600" cy="270600"/>
          </a:xfrm>
          <a:prstGeom prst="mathPlus">
            <a:avLst>
              <a:gd fmla="val 658" name="adj1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/>
          <p:nvPr/>
        </p:nvSpPr>
        <p:spPr>
          <a:xfrm>
            <a:off x="4572000" y="-85725"/>
            <a:ext cx="4648200" cy="533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7"/>
          <p:cNvSpPr txBox="1"/>
          <p:nvPr>
            <p:ph idx="1" type="subTitle"/>
          </p:nvPr>
        </p:nvSpPr>
        <p:spPr>
          <a:xfrm>
            <a:off x="728750" y="1098725"/>
            <a:ext cx="27954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7" name="Google Shape;167;p17"/>
          <p:cNvSpPr txBox="1"/>
          <p:nvPr>
            <p:ph type="title"/>
          </p:nvPr>
        </p:nvSpPr>
        <p:spPr>
          <a:xfrm>
            <a:off x="728732" y="574925"/>
            <a:ext cx="25080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8" name="Google Shape;168;p17"/>
          <p:cNvSpPr txBox="1"/>
          <p:nvPr>
            <p:ph idx="2" type="subTitle"/>
          </p:nvPr>
        </p:nvSpPr>
        <p:spPr>
          <a:xfrm>
            <a:off x="5623797" y="3070400"/>
            <a:ext cx="2798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9" name="Google Shape;169;p17"/>
          <p:cNvSpPr txBox="1"/>
          <p:nvPr>
            <p:ph idx="3" type="title"/>
          </p:nvPr>
        </p:nvSpPr>
        <p:spPr>
          <a:xfrm>
            <a:off x="5913894" y="4249500"/>
            <a:ext cx="25080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170" name="Google Shape;170;p17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71" name="Google Shape;171;p17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7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7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7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_1">
    <p:bg>
      <p:bgPr>
        <a:solidFill>
          <a:schemeClr val="dk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1676700" y="4140210"/>
            <a:ext cx="579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7" name="Google Shape;177;p18"/>
          <p:cNvSpPr txBox="1"/>
          <p:nvPr>
            <p:ph idx="1" type="subTitle"/>
          </p:nvPr>
        </p:nvSpPr>
        <p:spPr>
          <a:xfrm>
            <a:off x="1676700" y="1738500"/>
            <a:ext cx="5790600" cy="16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78" name="Google Shape;178;p18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79" name="Google Shape;179;p18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8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BLANK_1_1_1_1">
    <p:bg>
      <p:bgPr>
        <a:solidFill>
          <a:schemeClr val="dk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/>
          <p:cNvSpPr txBox="1"/>
          <p:nvPr>
            <p:ph type="ctrTitle"/>
          </p:nvPr>
        </p:nvSpPr>
        <p:spPr>
          <a:xfrm>
            <a:off x="657525" y="4140210"/>
            <a:ext cx="579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85" name="Google Shape;185;p19"/>
          <p:cNvSpPr txBox="1"/>
          <p:nvPr>
            <p:ph idx="1" type="subTitle"/>
          </p:nvPr>
        </p:nvSpPr>
        <p:spPr>
          <a:xfrm>
            <a:off x="686100" y="2271900"/>
            <a:ext cx="5790600" cy="16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86" name="Google Shape;186;p19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87" name="Google Shape;187;p19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9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9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 txBox="1"/>
          <p:nvPr>
            <p:ph type="title"/>
          </p:nvPr>
        </p:nvSpPr>
        <p:spPr>
          <a:xfrm>
            <a:off x="720000" y="2320775"/>
            <a:ext cx="4494600" cy="171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3" name="Google Shape;193;p20"/>
          <p:cNvSpPr txBox="1"/>
          <p:nvPr>
            <p:ph idx="1" type="subTitle"/>
          </p:nvPr>
        </p:nvSpPr>
        <p:spPr>
          <a:xfrm>
            <a:off x="720000" y="4106625"/>
            <a:ext cx="29568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4" name="Google Shape;194;p20"/>
          <p:cNvSpPr txBox="1"/>
          <p:nvPr>
            <p:ph idx="2" type="title"/>
          </p:nvPr>
        </p:nvSpPr>
        <p:spPr>
          <a:xfrm>
            <a:off x="720000" y="524500"/>
            <a:ext cx="34689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195" name="Google Shape;195;p20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96" name="Google Shape;196;p20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0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0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0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BLANK_1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idx="1" type="body"/>
          </p:nvPr>
        </p:nvSpPr>
        <p:spPr>
          <a:xfrm>
            <a:off x="720000" y="1273211"/>
            <a:ext cx="7703700" cy="3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AutoNum type="alphaLcPeriod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AutoNum type="romanLcPeriod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AutoNum type="arabicPeriod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AutoNum type="alphaLcPeriod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AutoNum type="romanLcPeriod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AutoNum type="arabicPeriod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AutoNum type="alphaLcPeriod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Arial"/>
              <a:buAutoNum type="romanLcPeriod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type="ctrTitle"/>
          </p:nvPr>
        </p:nvSpPr>
        <p:spPr>
          <a:xfrm>
            <a:off x="1410600" y="491502"/>
            <a:ext cx="63228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9" name="Google Shape;19;p3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20" name="Google Shape;20;p3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ONE_COLUMN_TEXT_1_1">
    <p:bg>
      <p:bgPr>
        <a:solidFill>
          <a:schemeClr val="dk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 txBox="1"/>
          <p:nvPr>
            <p:ph idx="1" type="subTitle"/>
          </p:nvPr>
        </p:nvSpPr>
        <p:spPr>
          <a:xfrm>
            <a:off x="720050" y="3855035"/>
            <a:ext cx="21540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2" name="Google Shape;202;p21"/>
          <p:cNvSpPr txBox="1"/>
          <p:nvPr>
            <p:ph idx="2" type="subTitle"/>
          </p:nvPr>
        </p:nvSpPr>
        <p:spPr>
          <a:xfrm>
            <a:off x="3494960" y="3855035"/>
            <a:ext cx="21540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3" name="Google Shape;203;p21"/>
          <p:cNvSpPr txBox="1"/>
          <p:nvPr>
            <p:ph idx="3" type="subTitle"/>
          </p:nvPr>
        </p:nvSpPr>
        <p:spPr>
          <a:xfrm>
            <a:off x="6279600" y="3855035"/>
            <a:ext cx="21540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4" name="Google Shape;204;p21"/>
          <p:cNvSpPr txBox="1"/>
          <p:nvPr>
            <p:ph idx="4" type="subTitle"/>
          </p:nvPr>
        </p:nvSpPr>
        <p:spPr>
          <a:xfrm>
            <a:off x="1492950" y="3439023"/>
            <a:ext cx="6081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90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05" name="Google Shape;205;p21"/>
          <p:cNvSpPr txBox="1"/>
          <p:nvPr>
            <p:ph idx="5" type="subTitle"/>
          </p:nvPr>
        </p:nvSpPr>
        <p:spPr>
          <a:xfrm>
            <a:off x="4267911" y="3439023"/>
            <a:ext cx="6081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90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06" name="Google Shape;206;p21"/>
          <p:cNvSpPr txBox="1"/>
          <p:nvPr>
            <p:ph idx="6" type="subTitle"/>
          </p:nvPr>
        </p:nvSpPr>
        <p:spPr>
          <a:xfrm>
            <a:off x="7052550" y="3439023"/>
            <a:ext cx="6081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90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07" name="Google Shape;207;p21"/>
          <p:cNvSpPr txBox="1"/>
          <p:nvPr>
            <p:ph idx="7" type="subTitle"/>
          </p:nvPr>
        </p:nvSpPr>
        <p:spPr>
          <a:xfrm>
            <a:off x="720050" y="2071225"/>
            <a:ext cx="21540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8" name="Google Shape;208;p21"/>
          <p:cNvSpPr txBox="1"/>
          <p:nvPr>
            <p:ph idx="8" type="subTitle"/>
          </p:nvPr>
        </p:nvSpPr>
        <p:spPr>
          <a:xfrm>
            <a:off x="3494960" y="2071225"/>
            <a:ext cx="21540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9" name="Google Shape;209;p21"/>
          <p:cNvSpPr txBox="1"/>
          <p:nvPr>
            <p:ph idx="9" type="subTitle"/>
          </p:nvPr>
        </p:nvSpPr>
        <p:spPr>
          <a:xfrm>
            <a:off x="6279600" y="2071225"/>
            <a:ext cx="21540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21"/>
          <p:cNvSpPr txBox="1"/>
          <p:nvPr>
            <p:ph idx="13" type="subTitle"/>
          </p:nvPr>
        </p:nvSpPr>
        <p:spPr>
          <a:xfrm>
            <a:off x="1492950" y="1655200"/>
            <a:ext cx="6081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90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11" name="Google Shape;211;p21"/>
          <p:cNvSpPr txBox="1"/>
          <p:nvPr>
            <p:ph idx="14" type="subTitle"/>
          </p:nvPr>
        </p:nvSpPr>
        <p:spPr>
          <a:xfrm>
            <a:off x="4267911" y="1655200"/>
            <a:ext cx="6081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90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12" name="Google Shape;212;p21"/>
          <p:cNvSpPr txBox="1"/>
          <p:nvPr>
            <p:ph idx="15" type="subTitle"/>
          </p:nvPr>
        </p:nvSpPr>
        <p:spPr>
          <a:xfrm>
            <a:off x="7052550" y="1655200"/>
            <a:ext cx="6081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90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grpSp>
        <p:nvGrpSpPr>
          <p:cNvPr id="213" name="Google Shape;213;p21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214" name="Google Shape;214;p21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1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1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" name="Google Shape;218;p21"/>
          <p:cNvSpPr txBox="1"/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2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"/>
          <p:cNvSpPr txBox="1"/>
          <p:nvPr>
            <p:ph type="ctrTitle"/>
          </p:nvPr>
        </p:nvSpPr>
        <p:spPr>
          <a:xfrm>
            <a:off x="713225" y="852950"/>
            <a:ext cx="3133500" cy="17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5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21" name="Google Shape;221;p22"/>
          <p:cNvSpPr txBox="1"/>
          <p:nvPr>
            <p:ph idx="1" type="subTitle"/>
          </p:nvPr>
        </p:nvSpPr>
        <p:spPr>
          <a:xfrm>
            <a:off x="6086475" y="3322175"/>
            <a:ext cx="23241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ONE_COLUMN_TEXT_1_1_1_1">
    <p:bg>
      <p:bgPr>
        <a:solidFill>
          <a:schemeClr val="dk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"/>
          <p:cNvSpPr txBox="1"/>
          <p:nvPr>
            <p:ph idx="1" type="subTitle"/>
          </p:nvPr>
        </p:nvSpPr>
        <p:spPr>
          <a:xfrm>
            <a:off x="728125" y="4069200"/>
            <a:ext cx="3447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" name="Google Shape;224;p23"/>
          <p:cNvSpPr txBox="1"/>
          <p:nvPr>
            <p:ph idx="2" type="subTitle"/>
          </p:nvPr>
        </p:nvSpPr>
        <p:spPr>
          <a:xfrm>
            <a:off x="4968575" y="4069200"/>
            <a:ext cx="3447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5" name="Google Shape;225;p23"/>
          <p:cNvSpPr txBox="1"/>
          <p:nvPr>
            <p:ph type="title"/>
          </p:nvPr>
        </p:nvSpPr>
        <p:spPr>
          <a:xfrm>
            <a:off x="5292276" y="3546219"/>
            <a:ext cx="2799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26" name="Google Shape;226;p23"/>
          <p:cNvSpPr txBox="1"/>
          <p:nvPr>
            <p:ph idx="3" type="title"/>
          </p:nvPr>
        </p:nvSpPr>
        <p:spPr>
          <a:xfrm>
            <a:off x="1051825" y="3546219"/>
            <a:ext cx="2799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227" name="Google Shape;227;p23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228" name="Google Shape;228;p23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2" name="Google Shape;232;p23"/>
          <p:cNvSpPr txBox="1"/>
          <p:nvPr>
            <p:ph idx="4"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33" name="Google Shape;233;p23"/>
          <p:cNvSpPr txBox="1"/>
          <p:nvPr>
            <p:ph idx="5" type="subTitle"/>
          </p:nvPr>
        </p:nvSpPr>
        <p:spPr>
          <a:xfrm>
            <a:off x="728125" y="2178775"/>
            <a:ext cx="3447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4" name="Google Shape;234;p23"/>
          <p:cNvSpPr txBox="1"/>
          <p:nvPr>
            <p:ph idx="6" type="subTitle"/>
          </p:nvPr>
        </p:nvSpPr>
        <p:spPr>
          <a:xfrm>
            <a:off x="4968575" y="2178775"/>
            <a:ext cx="3447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5" name="Google Shape;235;p23"/>
          <p:cNvSpPr txBox="1"/>
          <p:nvPr>
            <p:ph idx="7" type="title"/>
          </p:nvPr>
        </p:nvSpPr>
        <p:spPr>
          <a:xfrm>
            <a:off x="5292276" y="1655794"/>
            <a:ext cx="2799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36" name="Google Shape;236;p23"/>
          <p:cNvSpPr txBox="1"/>
          <p:nvPr>
            <p:ph idx="8" type="title"/>
          </p:nvPr>
        </p:nvSpPr>
        <p:spPr>
          <a:xfrm>
            <a:off x="1051825" y="1655794"/>
            <a:ext cx="2799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SECTION_TITLE_AND_DESCRIPTION_1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24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239" name="Google Shape;239;p24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4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4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4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3" name="Google Shape;243;p24"/>
          <p:cNvSpPr txBox="1"/>
          <p:nvPr>
            <p:ph type="title"/>
          </p:nvPr>
        </p:nvSpPr>
        <p:spPr>
          <a:xfrm>
            <a:off x="3011250" y="2320775"/>
            <a:ext cx="3121500" cy="171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4" name="Google Shape;244;p24"/>
          <p:cNvSpPr txBox="1"/>
          <p:nvPr>
            <p:ph idx="1" type="subTitle"/>
          </p:nvPr>
        </p:nvSpPr>
        <p:spPr>
          <a:xfrm>
            <a:off x="3093600" y="4106625"/>
            <a:ext cx="29568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5" name="Google Shape;245;p24"/>
          <p:cNvSpPr txBox="1"/>
          <p:nvPr>
            <p:ph idx="2" type="title"/>
          </p:nvPr>
        </p:nvSpPr>
        <p:spPr>
          <a:xfrm>
            <a:off x="2837550" y="524500"/>
            <a:ext cx="34689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ONE_COLUMN_TEXT_1_1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5"/>
          <p:cNvSpPr txBox="1"/>
          <p:nvPr>
            <p:ph idx="1" type="subTitle"/>
          </p:nvPr>
        </p:nvSpPr>
        <p:spPr>
          <a:xfrm>
            <a:off x="728125" y="3661850"/>
            <a:ext cx="24933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8" name="Google Shape;248;p25"/>
          <p:cNvSpPr txBox="1"/>
          <p:nvPr>
            <p:ph idx="2" type="subTitle"/>
          </p:nvPr>
        </p:nvSpPr>
        <p:spPr>
          <a:xfrm>
            <a:off x="5930675" y="3661850"/>
            <a:ext cx="24933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9" name="Google Shape;249;p25"/>
          <p:cNvSpPr txBox="1"/>
          <p:nvPr>
            <p:ph idx="3" type="subTitle"/>
          </p:nvPr>
        </p:nvSpPr>
        <p:spPr>
          <a:xfrm>
            <a:off x="728125" y="3323341"/>
            <a:ext cx="24933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00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50" name="Google Shape;250;p25"/>
          <p:cNvSpPr txBox="1"/>
          <p:nvPr>
            <p:ph idx="4" type="subTitle"/>
          </p:nvPr>
        </p:nvSpPr>
        <p:spPr>
          <a:xfrm>
            <a:off x="5930675" y="3323345"/>
            <a:ext cx="24933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0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51" name="Google Shape;251;p25"/>
          <p:cNvSpPr txBox="1"/>
          <p:nvPr>
            <p:ph idx="5" type="subTitle"/>
          </p:nvPr>
        </p:nvSpPr>
        <p:spPr>
          <a:xfrm>
            <a:off x="728125" y="1926723"/>
            <a:ext cx="24933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2" name="Google Shape;252;p25"/>
          <p:cNvSpPr txBox="1"/>
          <p:nvPr>
            <p:ph idx="6" type="subTitle"/>
          </p:nvPr>
        </p:nvSpPr>
        <p:spPr>
          <a:xfrm>
            <a:off x="5930675" y="1926723"/>
            <a:ext cx="24933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3" name="Google Shape;253;p25"/>
          <p:cNvSpPr txBox="1"/>
          <p:nvPr>
            <p:ph idx="7" type="subTitle"/>
          </p:nvPr>
        </p:nvSpPr>
        <p:spPr>
          <a:xfrm>
            <a:off x="728125" y="1588225"/>
            <a:ext cx="24933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00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54" name="Google Shape;254;p25"/>
          <p:cNvSpPr txBox="1"/>
          <p:nvPr>
            <p:ph idx="8" type="subTitle"/>
          </p:nvPr>
        </p:nvSpPr>
        <p:spPr>
          <a:xfrm>
            <a:off x="5930675" y="1588225"/>
            <a:ext cx="24933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0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grpSp>
        <p:nvGrpSpPr>
          <p:cNvPr id="255" name="Google Shape;255;p25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256" name="Google Shape;256;p25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5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5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0" name="Google Shape;260;p25"/>
          <p:cNvSpPr txBox="1"/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26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263" name="Google Shape;263;p26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7" name="Google Shape;267;p26"/>
          <p:cNvSpPr txBox="1"/>
          <p:nvPr>
            <p:ph idx="1" type="subTitle"/>
          </p:nvPr>
        </p:nvSpPr>
        <p:spPr>
          <a:xfrm>
            <a:off x="1734975" y="3316850"/>
            <a:ext cx="56742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68" name="Google Shape;268;p26"/>
          <p:cNvSpPr txBox="1"/>
          <p:nvPr>
            <p:ph hasCustomPrompt="1" type="title"/>
          </p:nvPr>
        </p:nvSpPr>
        <p:spPr>
          <a:xfrm>
            <a:off x="1027000" y="1690300"/>
            <a:ext cx="7089900" cy="12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"/>
          <p:cNvSpPr txBox="1"/>
          <p:nvPr>
            <p:ph type="title"/>
          </p:nvPr>
        </p:nvSpPr>
        <p:spPr>
          <a:xfrm>
            <a:off x="3644400" y="539600"/>
            <a:ext cx="1855200" cy="171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1" name="Google Shape;271;p27"/>
          <p:cNvSpPr txBox="1"/>
          <p:nvPr>
            <p:ph idx="1" type="subTitle"/>
          </p:nvPr>
        </p:nvSpPr>
        <p:spPr>
          <a:xfrm>
            <a:off x="3093600" y="2325450"/>
            <a:ext cx="29568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2" name="Google Shape;272;p27"/>
          <p:cNvSpPr txBox="1"/>
          <p:nvPr>
            <p:ph idx="2" type="title"/>
          </p:nvPr>
        </p:nvSpPr>
        <p:spPr>
          <a:xfrm>
            <a:off x="3906300" y="3496300"/>
            <a:ext cx="13314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273" name="Google Shape;273;p27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274" name="Google Shape;274;p27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7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8"/>
          <p:cNvSpPr txBox="1"/>
          <p:nvPr>
            <p:ph type="title"/>
          </p:nvPr>
        </p:nvSpPr>
        <p:spPr>
          <a:xfrm>
            <a:off x="728125" y="617700"/>
            <a:ext cx="4020000" cy="40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5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280" name="Google Shape;280;p28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281" name="Google Shape;281;p28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5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9"/>
          <p:cNvSpPr txBox="1"/>
          <p:nvPr>
            <p:ph idx="1" type="subTitle"/>
          </p:nvPr>
        </p:nvSpPr>
        <p:spPr>
          <a:xfrm>
            <a:off x="2077950" y="3379325"/>
            <a:ext cx="4988100" cy="12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7" name="Google Shape;287;p29"/>
          <p:cNvSpPr txBox="1"/>
          <p:nvPr>
            <p:ph type="ctrTitle"/>
          </p:nvPr>
        </p:nvSpPr>
        <p:spPr>
          <a:xfrm>
            <a:off x="1410600" y="2548402"/>
            <a:ext cx="63228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288" name="Google Shape;288;p29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289" name="Google Shape;289;p29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9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9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9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3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0"/>
          <p:cNvSpPr txBox="1"/>
          <p:nvPr>
            <p:ph type="title"/>
          </p:nvPr>
        </p:nvSpPr>
        <p:spPr>
          <a:xfrm>
            <a:off x="720000" y="2320775"/>
            <a:ext cx="3367800" cy="171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5" name="Google Shape;295;p30"/>
          <p:cNvSpPr txBox="1"/>
          <p:nvPr>
            <p:ph idx="1" type="subTitle"/>
          </p:nvPr>
        </p:nvSpPr>
        <p:spPr>
          <a:xfrm>
            <a:off x="720000" y="4106625"/>
            <a:ext cx="29568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" name="Google Shape;296;p30"/>
          <p:cNvSpPr txBox="1"/>
          <p:nvPr>
            <p:ph idx="2" type="title"/>
          </p:nvPr>
        </p:nvSpPr>
        <p:spPr>
          <a:xfrm>
            <a:off x="4949100" y="524500"/>
            <a:ext cx="34689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297" name="Google Shape;297;p30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298" name="Google Shape;298;p30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0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2">
    <p:bg>
      <p:bgPr>
        <a:solidFill>
          <a:schemeClr val="dk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ctrTitle"/>
          </p:nvPr>
        </p:nvSpPr>
        <p:spPr>
          <a:xfrm>
            <a:off x="847500" y="618656"/>
            <a:ext cx="32532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6" name="Google Shape;26;p4"/>
          <p:cNvSpPr txBox="1"/>
          <p:nvPr>
            <p:ph idx="1" type="subTitle"/>
          </p:nvPr>
        </p:nvSpPr>
        <p:spPr>
          <a:xfrm>
            <a:off x="1325400" y="860565"/>
            <a:ext cx="2775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7" name="Google Shape;27;p4"/>
          <p:cNvSpPr txBox="1"/>
          <p:nvPr>
            <p:ph idx="2" type="ctrTitle"/>
          </p:nvPr>
        </p:nvSpPr>
        <p:spPr>
          <a:xfrm>
            <a:off x="847500" y="2118012"/>
            <a:ext cx="3253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8" name="Google Shape;28;p4"/>
          <p:cNvSpPr txBox="1"/>
          <p:nvPr>
            <p:ph idx="3" type="subTitle"/>
          </p:nvPr>
        </p:nvSpPr>
        <p:spPr>
          <a:xfrm>
            <a:off x="1325400" y="2453097"/>
            <a:ext cx="2775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9" name="Google Shape;29;p4"/>
          <p:cNvSpPr txBox="1"/>
          <p:nvPr>
            <p:ph idx="4" type="ctrTitle"/>
          </p:nvPr>
        </p:nvSpPr>
        <p:spPr>
          <a:xfrm>
            <a:off x="847500" y="3814099"/>
            <a:ext cx="32532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0" name="Google Shape;30;p4"/>
          <p:cNvSpPr txBox="1"/>
          <p:nvPr>
            <p:ph idx="5" type="subTitle"/>
          </p:nvPr>
        </p:nvSpPr>
        <p:spPr>
          <a:xfrm>
            <a:off x="1325400" y="4056000"/>
            <a:ext cx="2775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1" name="Google Shape;31;p4"/>
          <p:cNvSpPr txBox="1"/>
          <p:nvPr>
            <p:ph idx="6" type="ctrTitle"/>
          </p:nvPr>
        </p:nvSpPr>
        <p:spPr>
          <a:xfrm>
            <a:off x="5043325" y="618656"/>
            <a:ext cx="32532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2" name="Google Shape;32;p4"/>
          <p:cNvSpPr txBox="1"/>
          <p:nvPr>
            <p:ph idx="7" type="subTitle"/>
          </p:nvPr>
        </p:nvSpPr>
        <p:spPr>
          <a:xfrm>
            <a:off x="5043325" y="860565"/>
            <a:ext cx="2775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3" name="Google Shape;33;p4"/>
          <p:cNvSpPr txBox="1"/>
          <p:nvPr>
            <p:ph idx="8" type="ctrTitle"/>
          </p:nvPr>
        </p:nvSpPr>
        <p:spPr>
          <a:xfrm>
            <a:off x="5043325" y="2118012"/>
            <a:ext cx="3253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4" name="Google Shape;34;p4"/>
          <p:cNvSpPr txBox="1"/>
          <p:nvPr>
            <p:ph idx="9" type="subTitle"/>
          </p:nvPr>
        </p:nvSpPr>
        <p:spPr>
          <a:xfrm>
            <a:off x="5043325" y="2453097"/>
            <a:ext cx="2775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5" name="Google Shape;35;p4"/>
          <p:cNvSpPr txBox="1"/>
          <p:nvPr>
            <p:ph idx="13" type="ctrTitle"/>
          </p:nvPr>
        </p:nvSpPr>
        <p:spPr>
          <a:xfrm>
            <a:off x="5043325" y="3814099"/>
            <a:ext cx="32532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6" name="Google Shape;36;p4"/>
          <p:cNvSpPr txBox="1"/>
          <p:nvPr>
            <p:ph idx="14" type="subTitle"/>
          </p:nvPr>
        </p:nvSpPr>
        <p:spPr>
          <a:xfrm>
            <a:off x="5043325" y="4056001"/>
            <a:ext cx="2775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grpSp>
        <p:nvGrpSpPr>
          <p:cNvPr id="37" name="Google Shape;37;p4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8" name="Google Shape;38;p4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6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1"/>
          <p:cNvSpPr txBox="1"/>
          <p:nvPr>
            <p:ph type="title"/>
          </p:nvPr>
        </p:nvSpPr>
        <p:spPr>
          <a:xfrm>
            <a:off x="915653" y="1413450"/>
            <a:ext cx="24792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00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i="0" sz="18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4" name="Google Shape;304;p31"/>
          <p:cNvSpPr txBox="1"/>
          <p:nvPr>
            <p:ph idx="1" type="subTitle"/>
          </p:nvPr>
        </p:nvSpPr>
        <p:spPr>
          <a:xfrm>
            <a:off x="915652" y="1616845"/>
            <a:ext cx="2555100" cy="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36000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3"/>
                </a:solidFill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05" name="Google Shape;305;p31"/>
          <p:cNvSpPr txBox="1"/>
          <p:nvPr>
            <p:ph idx="2" type="title"/>
          </p:nvPr>
        </p:nvSpPr>
        <p:spPr>
          <a:xfrm>
            <a:off x="5673897" y="2544672"/>
            <a:ext cx="25545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00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i="0" sz="18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6" name="Google Shape;306;p31"/>
          <p:cNvSpPr txBox="1"/>
          <p:nvPr>
            <p:ph idx="3" type="subTitle"/>
          </p:nvPr>
        </p:nvSpPr>
        <p:spPr>
          <a:xfrm>
            <a:off x="5673653" y="2748071"/>
            <a:ext cx="2554500" cy="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3600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07" name="Google Shape;307;p31"/>
          <p:cNvSpPr txBox="1"/>
          <p:nvPr>
            <p:ph idx="4" type="title"/>
          </p:nvPr>
        </p:nvSpPr>
        <p:spPr>
          <a:xfrm>
            <a:off x="915603" y="2548000"/>
            <a:ext cx="24792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00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i="0" sz="18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8" name="Google Shape;308;p31"/>
          <p:cNvSpPr txBox="1"/>
          <p:nvPr>
            <p:ph idx="5" type="subTitle"/>
          </p:nvPr>
        </p:nvSpPr>
        <p:spPr>
          <a:xfrm>
            <a:off x="915652" y="2751397"/>
            <a:ext cx="2555100" cy="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36000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3"/>
                </a:solidFill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09" name="Google Shape;309;p31"/>
          <p:cNvSpPr txBox="1"/>
          <p:nvPr>
            <p:ph idx="6" type="title"/>
          </p:nvPr>
        </p:nvSpPr>
        <p:spPr>
          <a:xfrm>
            <a:off x="5673648" y="3679224"/>
            <a:ext cx="25545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00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i="0" sz="18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0" name="Google Shape;310;p31"/>
          <p:cNvSpPr txBox="1"/>
          <p:nvPr>
            <p:ph idx="7" type="subTitle"/>
          </p:nvPr>
        </p:nvSpPr>
        <p:spPr>
          <a:xfrm>
            <a:off x="5673403" y="3882622"/>
            <a:ext cx="2554500" cy="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3600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1" name="Google Shape;311;p31"/>
          <p:cNvSpPr txBox="1"/>
          <p:nvPr>
            <p:ph idx="8"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312" name="Google Shape;312;p31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13" name="Google Shape;313;p31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1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1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7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2"/>
          <p:cNvSpPr txBox="1"/>
          <p:nvPr>
            <p:ph idx="1" type="subTitle"/>
          </p:nvPr>
        </p:nvSpPr>
        <p:spPr>
          <a:xfrm>
            <a:off x="948250" y="2364000"/>
            <a:ext cx="1695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319" name="Google Shape;319;p32"/>
          <p:cNvSpPr txBox="1"/>
          <p:nvPr>
            <p:ph idx="2" type="subTitle"/>
          </p:nvPr>
        </p:nvSpPr>
        <p:spPr>
          <a:xfrm>
            <a:off x="821200" y="3675000"/>
            <a:ext cx="19497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4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20" name="Google Shape;320;p32"/>
          <p:cNvSpPr txBox="1"/>
          <p:nvPr>
            <p:ph idx="3" type="subTitle"/>
          </p:nvPr>
        </p:nvSpPr>
        <p:spPr>
          <a:xfrm>
            <a:off x="3724200" y="2364000"/>
            <a:ext cx="1695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321" name="Google Shape;321;p32"/>
          <p:cNvSpPr txBox="1"/>
          <p:nvPr>
            <p:ph idx="4" type="subTitle"/>
          </p:nvPr>
        </p:nvSpPr>
        <p:spPr>
          <a:xfrm>
            <a:off x="3598200" y="3675000"/>
            <a:ext cx="19476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4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22" name="Google Shape;322;p32"/>
          <p:cNvSpPr txBox="1"/>
          <p:nvPr>
            <p:ph idx="5" type="subTitle"/>
          </p:nvPr>
        </p:nvSpPr>
        <p:spPr>
          <a:xfrm>
            <a:off x="6501200" y="2364000"/>
            <a:ext cx="1695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323" name="Google Shape;323;p32"/>
          <p:cNvSpPr txBox="1"/>
          <p:nvPr>
            <p:ph idx="6" type="subTitle"/>
          </p:nvPr>
        </p:nvSpPr>
        <p:spPr>
          <a:xfrm>
            <a:off x="6375200" y="3675000"/>
            <a:ext cx="19476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4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24" name="Google Shape;324;p32"/>
          <p:cNvSpPr txBox="1"/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325" name="Google Shape;325;p32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26" name="Google Shape;326;p32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2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2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2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4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3"/>
          <p:cNvSpPr txBox="1"/>
          <p:nvPr>
            <p:ph type="title"/>
          </p:nvPr>
        </p:nvSpPr>
        <p:spPr>
          <a:xfrm>
            <a:off x="720000" y="524500"/>
            <a:ext cx="34689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32" name="Google Shape;332;p33"/>
          <p:cNvSpPr txBox="1"/>
          <p:nvPr>
            <p:ph idx="2" type="title"/>
          </p:nvPr>
        </p:nvSpPr>
        <p:spPr>
          <a:xfrm>
            <a:off x="6325600" y="2329796"/>
            <a:ext cx="2092500" cy="171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33" name="Google Shape;333;p33"/>
          <p:cNvSpPr txBox="1"/>
          <p:nvPr>
            <p:ph idx="1" type="subTitle"/>
          </p:nvPr>
        </p:nvSpPr>
        <p:spPr>
          <a:xfrm>
            <a:off x="5461200" y="4115649"/>
            <a:ext cx="29568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334" name="Google Shape;334;p33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35" name="Google Shape;335;p33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33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33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3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ONE_COLUMN_TEXT_1_1_1_1_1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4"/>
          <p:cNvSpPr txBox="1"/>
          <p:nvPr>
            <p:ph type="ctrTitle"/>
          </p:nvPr>
        </p:nvSpPr>
        <p:spPr>
          <a:xfrm flipH="1">
            <a:off x="720000" y="311400"/>
            <a:ext cx="4592400" cy="10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" name="Google Shape;341;p34"/>
          <p:cNvSpPr txBox="1"/>
          <p:nvPr>
            <p:ph idx="1" type="subTitle"/>
          </p:nvPr>
        </p:nvSpPr>
        <p:spPr>
          <a:xfrm flipH="1">
            <a:off x="720025" y="1730175"/>
            <a:ext cx="2947200" cy="19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2" name="Google Shape;342;p34"/>
          <p:cNvSpPr txBox="1"/>
          <p:nvPr/>
        </p:nvSpPr>
        <p:spPr>
          <a:xfrm>
            <a:off x="720000" y="3530325"/>
            <a:ext cx="39531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</a:t>
            </a:r>
            <a:r>
              <a:rPr b="0" i="0" lang="en" sz="12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: This presentation template was created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/>
              </a:rPr>
              <a:t>Slidesgo</a:t>
            </a:r>
            <a:r>
              <a:rPr b="0" i="0" lang="en" sz="12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/>
              </a:rPr>
              <a:t>Flaticon</a:t>
            </a:r>
            <a:r>
              <a:rPr b="0" i="0" lang="en" sz="12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infographics &amp; images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/>
              </a:rPr>
              <a:t>Freepik</a:t>
            </a:r>
            <a:r>
              <a:rPr b="1" i="0" lang="en" sz="12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</a:t>
            </a:r>
            <a:r>
              <a:rPr b="0" i="0" lang="en" sz="12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and illustrations by</a:t>
            </a:r>
            <a:r>
              <a:rPr b="1" i="0" lang="en" sz="12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5"/>
              </a:rPr>
              <a:t>Storyset</a:t>
            </a:r>
            <a:endParaRPr b="1" i="0" sz="1200" u="none" cap="none" strike="noStrike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343" name="Google Shape;343;p34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44" name="Google Shape;344;p34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34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4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34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2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oogle Shape;349;p35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50" name="Google Shape;350;p35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35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35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4" name="Google Shape;354;p35"/>
          <p:cNvSpPr txBox="1"/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55" name="Google Shape;355;p35"/>
          <p:cNvSpPr txBox="1"/>
          <p:nvPr>
            <p:ph idx="1" type="body"/>
          </p:nvPr>
        </p:nvSpPr>
        <p:spPr>
          <a:xfrm>
            <a:off x="720000" y="1273200"/>
            <a:ext cx="3737700" cy="3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Char char="●"/>
              <a:defRPr sz="1200"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Arial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6" name="Google Shape;356;p35"/>
          <p:cNvSpPr txBox="1"/>
          <p:nvPr>
            <p:ph idx="2" type="body"/>
          </p:nvPr>
        </p:nvSpPr>
        <p:spPr>
          <a:xfrm>
            <a:off x="4853850" y="2235225"/>
            <a:ext cx="3566100" cy="24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Char char="●"/>
              <a:defRPr sz="1200"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Arial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CUSTOM_13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oogle Shape;359;p37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60" name="Google Shape;360;p37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37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37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37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4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8"/>
          <p:cNvSpPr/>
          <p:nvPr/>
        </p:nvSpPr>
        <p:spPr>
          <a:xfrm>
            <a:off x="-28575" y="-95250"/>
            <a:ext cx="4648200" cy="533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6" name="Google Shape;366;p38"/>
          <p:cNvGrpSpPr/>
          <p:nvPr/>
        </p:nvGrpSpPr>
        <p:grpSpPr>
          <a:xfrm flipH="1"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67" name="Google Shape;367;p38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38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38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38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5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9"/>
          <p:cNvSpPr/>
          <p:nvPr/>
        </p:nvSpPr>
        <p:spPr>
          <a:xfrm>
            <a:off x="-66675" y="2495550"/>
            <a:ext cx="9334500" cy="26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3" name="Google Shape;373;p39"/>
          <p:cNvGrpSpPr/>
          <p:nvPr/>
        </p:nvGrpSpPr>
        <p:grpSpPr>
          <a:xfrm flipH="1"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74" name="Google Shape;374;p39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>
            <a:hlinkClick action="ppaction://hlinksldjump" r:id="rId2"/>
          </p:cNvPr>
          <p:cNvSpPr txBox="1"/>
          <p:nvPr>
            <p:ph type="ctrTitle"/>
          </p:nvPr>
        </p:nvSpPr>
        <p:spPr>
          <a:xfrm>
            <a:off x="1457174" y="623850"/>
            <a:ext cx="29250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4" name="Google Shape;44;p5"/>
          <p:cNvSpPr txBox="1"/>
          <p:nvPr>
            <p:ph idx="1" type="subTitle"/>
          </p:nvPr>
        </p:nvSpPr>
        <p:spPr>
          <a:xfrm>
            <a:off x="3848749" y="625650"/>
            <a:ext cx="42576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5" name="Google Shape;45;p5">
            <a:hlinkClick action="ppaction://hlinksldjump" r:id="rId3"/>
          </p:cNvPr>
          <p:cNvSpPr txBox="1"/>
          <p:nvPr>
            <p:ph idx="2" type="ctrTitle"/>
          </p:nvPr>
        </p:nvSpPr>
        <p:spPr>
          <a:xfrm>
            <a:off x="1457174" y="1333995"/>
            <a:ext cx="2925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6" name="Google Shape;46;p5"/>
          <p:cNvSpPr txBox="1"/>
          <p:nvPr>
            <p:ph idx="3" type="subTitle"/>
          </p:nvPr>
        </p:nvSpPr>
        <p:spPr>
          <a:xfrm>
            <a:off x="3848749" y="1334355"/>
            <a:ext cx="42576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7" name="Google Shape;47;p5">
            <a:hlinkClick action="ppaction://hlinksldjump" r:id="rId4"/>
          </p:cNvPr>
          <p:cNvSpPr txBox="1"/>
          <p:nvPr>
            <p:ph idx="4" type="ctrTitle"/>
          </p:nvPr>
        </p:nvSpPr>
        <p:spPr>
          <a:xfrm>
            <a:off x="1457174" y="2040540"/>
            <a:ext cx="29250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8" name="Google Shape;48;p5"/>
          <p:cNvSpPr txBox="1"/>
          <p:nvPr>
            <p:ph idx="5" type="subTitle"/>
          </p:nvPr>
        </p:nvSpPr>
        <p:spPr>
          <a:xfrm>
            <a:off x="3848749" y="2043060"/>
            <a:ext cx="42576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9" name="Google Shape;49;p5">
            <a:hlinkClick/>
          </p:cNvPr>
          <p:cNvSpPr txBox="1"/>
          <p:nvPr>
            <p:ph idx="6" type="ctrTitle"/>
          </p:nvPr>
        </p:nvSpPr>
        <p:spPr>
          <a:xfrm>
            <a:off x="1457174" y="2750685"/>
            <a:ext cx="29250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0" name="Google Shape;50;p5"/>
          <p:cNvSpPr txBox="1"/>
          <p:nvPr>
            <p:ph idx="7" type="subTitle"/>
          </p:nvPr>
        </p:nvSpPr>
        <p:spPr>
          <a:xfrm>
            <a:off x="3848749" y="2751765"/>
            <a:ext cx="42576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1" name="Google Shape;51;p5">
            <a:hlinkClick action="ppaction://hlinksldjump" r:id="rId5"/>
          </p:cNvPr>
          <p:cNvSpPr txBox="1"/>
          <p:nvPr>
            <p:ph idx="8" type="ctrTitle"/>
          </p:nvPr>
        </p:nvSpPr>
        <p:spPr>
          <a:xfrm>
            <a:off x="1457174" y="3460830"/>
            <a:ext cx="2925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2" name="Google Shape;52;p5"/>
          <p:cNvSpPr txBox="1"/>
          <p:nvPr>
            <p:ph idx="9" type="subTitle"/>
          </p:nvPr>
        </p:nvSpPr>
        <p:spPr>
          <a:xfrm>
            <a:off x="3848749" y="3460470"/>
            <a:ext cx="42576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3" name="Google Shape;53;p5">
            <a:hlinkClick/>
          </p:cNvPr>
          <p:cNvSpPr txBox="1"/>
          <p:nvPr>
            <p:ph idx="13" type="ctrTitle"/>
          </p:nvPr>
        </p:nvSpPr>
        <p:spPr>
          <a:xfrm>
            <a:off x="1457174" y="4167375"/>
            <a:ext cx="29250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4" name="Google Shape;54;p5"/>
          <p:cNvSpPr txBox="1"/>
          <p:nvPr>
            <p:ph idx="14" type="subTitle"/>
          </p:nvPr>
        </p:nvSpPr>
        <p:spPr>
          <a:xfrm>
            <a:off x="3848749" y="4169175"/>
            <a:ext cx="42576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grpSp>
        <p:nvGrpSpPr>
          <p:cNvPr id="55" name="Google Shape;55;p5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56" name="Google Shape;56;p5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" name="Google Shape;60;p5">
            <a:hlinkClick action="ppaction://hlinksldjump" r:id="rId6"/>
          </p:cNvPr>
          <p:cNvSpPr txBox="1"/>
          <p:nvPr>
            <p:ph idx="15" type="title"/>
          </p:nvPr>
        </p:nvSpPr>
        <p:spPr>
          <a:xfrm>
            <a:off x="874774" y="577200"/>
            <a:ext cx="4485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2000">
                <a:solidFill>
                  <a:schemeClr val="accen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1" name="Google Shape;61;p5">
            <a:hlinkClick action="ppaction://hlinksldjump" r:id="rId7"/>
          </p:cNvPr>
          <p:cNvSpPr txBox="1"/>
          <p:nvPr>
            <p:ph idx="16" type="title"/>
          </p:nvPr>
        </p:nvSpPr>
        <p:spPr>
          <a:xfrm>
            <a:off x="874924" y="1286865"/>
            <a:ext cx="4485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2000">
                <a:solidFill>
                  <a:schemeClr val="accen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2" name="Google Shape;62;p5">
            <a:hlinkClick action="ppaction://hlinksldjump" r:id="rId8"/>
          </p:cNvPr>
          <p:cNvSpPr txBox="1"/>
          <p:nvPr>
            <p:ph idx="17" type="title"/>
          </p:nvPr>
        </p:nvSpPr>
        <p:spPr>
          <a:xfrm>
            <a:off x="874774" y="1996530"/>
            <a:ext cx="4485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2000">
                <a:solidFill>
                  <a:schemeClr val="accen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3" name="Google Shape;63;p5">
            <a:hlinkClick/>
          </p:cNvPr>
          <p:cNvSpPr txBox="1"/>
          <p:nvPr>
            <p:ph idx="18" type="title"/>
          </p:nvPr>
        </p:nvSpPr>
        <p:spPr>
          <a:xfrm>
            <a:off x="874924" y="2701395"/>
            <a:ext cx="4485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2000">
                <a:solidFill>
                  <a:schemeClr val="accen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4" name="Google Shape;64;p5">
            <a:hlinkClick/>
          </p:cNvPr>
          <p:cNvSpPr txBox="1"/>
          <p:nvPr>
            <p:ph idx="19" type="title"/>
          </p:nvPr>
        </p:nvSpPr>
        <p:spPr>
          <a:xfrm>
            <a:off x="874774" y="4120725"/>
            <a:ext cx="4485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2000">
                <a:solidFill>
                  <a:schemeClr val="accen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5" name="Google Shape;65;p5">
            <a:hlinkClick action="ppaction://hlinksldjump" r:id="rId9"/>
          </p:cNvPr>
          <p:cNvSpPr txBox="1"/>
          <p:nvPr>
            <p:ph idx="20" type="title"/>
          </p:nvPr>
        </p:nvSpPr>
        <p:spPr>
          <a:xfrm>
            <a:off x="874774" y="3411060"/>
            <a:ext cx="4485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2000">
                <a:solidFill>
                  <a:schemeClr val="accen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"/>
          <p:cNvSpPr txBox="1"/>
          <p:nvPr>
            <p:ph idx="1" type="subTitle"/>
          </p:nvPr>
        </p:nvSpPr>
        <p:spPr>
          <a:xfrm flipH="1">
            <a:off x="5253025" y="2284350"/>
            <a:ext cx="3162900" cy="185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5356150" y="468350"/>
            <a:ext cx="3059700" cy="16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grpSp>
        <p:nvGrpSpPr>
          <p:cNvPr id="69" name="Google Shape;69;p6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70" name="Google Shape;70;p6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 txBox="1"/>
          <p:nvPr>
            <p:ph idx="1" type="subTitle"/>
          </p:nvPr>
        </p:nvSpPr>
        <p:spPr>
          <a:xfrm>
            <a:off x="2077950" y="3379325"/>
            <a:ext cx="4988100" cy="12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7"/>
          <p:cNvSpPr txBox="1"/>
          <p:nvPr>
            <p:ph type="ctrTitle"/>
          </p:nvPr>
        </p:nvSpPr>
        <p:spPr>
          <a:xfrm>
            <a:off x="1410600" y="2548402"/>
            <a:ext cx="63228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77" name="Google Shape;77;p7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78" name="Google Shape;78;p7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"/>
          <p:cNvSpPr txBox="1"/>
          <p:nvPr>
            <p:ph idx="1" type="subTitle"/>
          </p:nvPr>
        </p:nvSpPr>
        <p:spPr>
          <a:xfrm>
            <a:off x="720025" y="1918625"/>
            <a:ext cx="27150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8"/>
          <p:cNvSpPr txBox="1"/>
          <p:nvPr>
            <p:ph idx="2" type="subTitle"/>
          </p:nvPr>
        </p:nvSpPr>
        <p:spPr>
          <a:xfrm>
            <a:off x="5700850" y="3155601"/>
            <a:ext cx="27150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8"/>
          <p:cNvSpPr txBox="1"/>
          <p:nvPr>
            <p:ph idx="3" type="subTitle"/>
          </p:nvPr>
        </p:nvSpPr>
        <p:spPr>
          <a:xfrm>
            <a:off x="720025" y="1502650"/>
            <a:ext cx="27150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86" name="Google Shape;86;p8"/>
          <p:cNvSpPr txBox="1"/>
          <p:nvPr>
            <p:ph idx="4" type="subTitle"/>
          </p:nvPr>
        </p:nvSpPr>
        <p:spPr>
          <a:xfrm>
            <a:off x="5700850" y="2747650"/>
            <a:ext cx="27150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grpSp>
        <p:nvGrpSpPr>
          <p:cNvPr id="87" name="Google Shape;87;p8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88" name="Google Shape;88;p8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92;p8"/>
          <p:cNvSpPr txBox="1"/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9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95" name="Google Shape;95;p9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9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9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9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" name="Google Shape;99;p9"/>
          <p:cNvSpPr txBox="1"/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0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02" name="Google Shape;102;p10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0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0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0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" name="Google Shape;106;p10"/>
          <p:cNvSpPr txBox="1"/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07" name="Google Shape;107;p10"/>
          <p:cNvSpPr txBox="1"/>
          <p:nvPr>
            <p:ph idx="1" type="subTitle"/>
          </p:nvPr>
        </p:nvSpPr>
        <p:spPr>
          <a:xfrm>
            <a:off x="905768" y="3696900"/>
            <a:ext cx="14838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10"/>
          <p:cNvSpPr txBox="1"/>
          <p:nvPr>
            <p:ph idx="2" type="subTitle"/>
          </p:nvPr>
        </p:nvSpPr>
        <p:spPr>
          <a:xfrm>
            <a:off x="6756832" y="3696900"/>
            <a:ext cx="14814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10"/>
          <p:cNvSpPr txBox="1"/>
          <p:nvPr>
            <p:ph idx="3" type="subTitle"/>
          </p:nvPr>
        </p:nvSpPr>
        <p:spPr>
          <a:xfrm>
            <a:off x="2857723" y="3696900"/>
            <a:ext cx="14814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10"/>
          <p:cNvSpPr txBox="1"/>
          <p:nvPr>
            <p:ph idx="4" type="subTitle"/>
          </p:nvPr>
        </p:nvSpPr>
        <p:spPr>
          <a:xfrm>
            <a:off x="4807277" y="3696900"/>
            <a:ext cx="14814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10"/>
          <p:cNvSpPr txBox="1"/>
          <p:nvPr>
            <p:ph idx="5" type="title"/>
          </p:nvPr>
        </p:nvSpPr>
        <p:spPr>
          <a:xfrm>
            <a:off x="6756832" y="1541500"/>
            <a:ext cx="1481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2" name="Google Shape;112;p10"/>
          <p:cNvSpPr txBox="1"/>
          <p:nvPr>
            <p:ph idx="6" type="title"/>
          </p:nvPr>
        </p:nvSpPr>
        <p:spPr>
          <a:xfrm>
            <a:off x="2857723" y="1541500"/>
            <a:ext cx="1481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3" name="Google Shape;113;p10"/>
          <p:cNvSpPr txBox="1"/>
          <p:nvPr>
            <p:ph idx="7" type="title"/>
          </p:nvPr>
        </p:nvSpPr>
        <p:spPr>
          <a:xfrm>
            <a:off x="4807277" y="1541500"/>
            <a:ext cx="1481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4" name="Google Shape;114;p10"/>
          <p:cNvSpPr txBox="1"/>
          <p:nvPr>
            <p:ph idx="8" type="title"/>
          </p:nvPr>
        </p:nvSpPr>
        <p:spPr>
          <a:xfrm>
            <a:off x="905768" y="1541500"/>
            <a:ext cx="148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b="0" i="0" sz="2800" u="none" cap="none" strike="noStrik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b="0" i="0" sz="2800" u="none" cap="none" strike="noStrik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b="0" i="0" sz="2800" u="none" cap="none" strike="noStrik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b="0" i="0" sz="2800" u="none" cap="none" strike="noStrik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b="0" i="0" sz="2800" u="none" cap="none" strike="noStrik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b="0" i="0" sz="2800" u="none" cap="none" strike="noStrik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b="0" i="0" sz="2800" u="none" cap="none" strike="noStrik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b="0" i="0" sz="2800" u="none" cap="none" strike="noStrik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b="0" i="0" sz="2800" u="none" cap="none" strike="noStrik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Char char="●"/>
              <a:defRPr b="0" i="0" sz="1800" u="none" cap="none" strike="noStrik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b="0" i="0" sz="1400" u="none" cap="none" strike="noStrik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b="0" i="0" sz="1400" u="none" cap="none" strike="noStrik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b="0" i="0" sz="1400" u="none" cap="none" strike="noStrik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b="0" i="0" sz="1400" u="none" cap="none" strike="noStrik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b="0" i="0" sz="1400" u="none" cap="none" strike="noStrik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b="0" i="0" sz="1400" u="none" cap="none" strike="noStrik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b="0" i="0" sz="1400" u="none" cap="none" strike="noStrik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 b="0" i="0" sz="1400" u="none" cap="none" strike="noStrik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gif"/><Relationship Id="rId4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gif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gif"/><Relationship Id="rId4" Type="http://schemas.openxmlformats.org/officeDocument/2006/relationships/image" Target="../media/image3.gif"/><Relationship Id="rId5" Type="http://schemas.openxmlformats.org/officeDocument/2006/relationships/slide" Target="/ppt/slides/slide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gif"/><Relationship Id="rId4" Type="http://schemas.openxmlformats.org/officeDocument/2006/relationships/slide" Target="/ppt/slides/slide9.xml"/><Relationship Id="rId9" Type="http://schemas.openxmlformats.org/officeDocument/2006/relationships/image" Target="../media/image10.png"/><Relationship Id="rId5" Type="http://schemas.openxmlformats.org/officeDocument/2006/relationships/image" Target="../media/image23.png"/><Relationship Id="rId6" Type="http://schemas.openxmlformats.org/officeDocument/2006/relationships/image" Target="../media/image21.png"/><Relationship Id="rId7" Type="http://schemas.openxmlformats.org/officeDocument/2006/relationships/image" Target="../media/image5.png"/><Relationship Id="rId8" Type="http://schemas.openxmlformats.org/officeDocument/2006/relationships/image" Target="../media/image12.png"/><Relationship Id="rId11" Type="http://schemas.openxmlformats.org/officeDocument/2006/relationships/image" Target="../media/image14.png"/><Relationship Id="rId10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gif"/><Relationship Id="rId4" Type="http://schemas.openxmlformats.org/officeDocument/2006/relationships/image" Target="../media/image3.gif"/><Relationship Id="rId5" Type="http://schemas.openxmlformats.org/officeDocument/2006/relationships/slide" Target="/ppt/slides/slide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17.png"/><Relationship Id="rId5" Type="http://schemas.openxmlformats.org/officeDocument/2006/relationships/image" Target="../media/image22.png"/><Relationship Id="rId6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hyperlink" Target="mailto:Joamofa@st.ug.edu.gh" TargetMode="External"/><Relationship Id="rId4" Type="http://schemas.openxmlformats.org/officeDocument/2006/relationships/hyperlink" Target="https://github.com/iamamofa/Final_project_Justice_goodreads_etl_pipeline" TargetMode="External"/><Relationship Id="rId5" Type="http://schemas.openxmlformats.org/officeDocument/2006/relationships/image" Target="../media/image20.gif"/><Relationship Id="rId6" Type="http://schemas.openxmlformats.org/officeDocument/2006/relationships/image" Target="../media/image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gif"/><Relationship Id="rId4" Type="http://schemas.openxmlformats.org/officeDocument/2006/relationships/image" Target="../media/image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gif"/><Relationship Id="rId4" Type="http://schemas.openxmlformats.org/officeDocument/2006/relationships/image" Target="../media/image3.gif"/><Relationship Id="rId5" Type="http://schemas.openxmlformats.org/officeDocument/2006/relationships/slide" Target="/ppt/slides/slide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gif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gif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0"/>
          <p:cNvSpPr txBox="1"/>
          <p:nvPr>
            <p:ph type="ctrTitle"/>
          </p:nvPr>
        </p:nvSpPr>
        <p:spPr>
          <a:xfrm flipH="1">
            <a:off x="603150" y="4331743"/>
            <a:ext cx="3804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150">
                <a:solidFill>
                  <a:schemeClr val="lt1"/>
                </a:solidFill>
                <a:highlight>
                  <a:schemeClr val="lt2"/>
                </a:highlight>
              </a:rPr>
              <a:t>JUSTICE OHENE AMOFA</a:t>
            </a:r>
            <a:endParaRPr b="0" sz="3150">
              <a:solidFill>
                <a:schemeClr val="lt1"/>
              </a:solidFill>
              <a:highlight>
                <a:schemeClr val="lt2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83" name="Google Shape;383;p40"/>
          <p:cNvSpPr txBox="1"/>
          <p:nvPr>
            <p:ph type="ctrTitle"/>
          </p:nvPr>
        </p:nvSpPr>
        <p:spPr>
          <a:xfrm flipH="1">
            <a:off x="-296925" y="50100"/>
            <a:ext cx="5529300" cy="302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7300">
                <a:solidFill>
                  <a:schemeClr val="lt2"/>
                </a:solidFill>
              </a:rPr>
              <a:t>GOOD READS</a:t>
            </a:r>
            <a:endParaRPr sz="73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7300">
                <a:solidFill>
                  <a:schemeClr val="lt2"/>
                </a:solidFill>
              </a:rPr>
              <a:t> </a:t>
            </a:r>
            <a:r>
              <a:rPr lang="en" sz="8700"/>
              <a:t>ETL PIPELINE</a:t>
            </a:r>
            <a:r>
              <a:rPr lang="en" sz="8700">
                <a:solidFill>
                  <a:schemeClr val="dk2"/>
                </a:solidFill>
              </a:rPr>
              <a:t> </a:t>
            </a:r>
            <a:endParaRPr sz="8700">
              <a:solidFill>
                <a:schemeClr val="dk2"/>
              </a:solidFill>
            </a:endParaRPr>
          </a:p>
        </p:txBody>
      </p:sp>
      <p:sp>
        <p:nvSpPr>
          <p:cNvPr id="384" name="Google Shape;384;p40"/>
          <p:cNvSpPr/>
          <p:nvPr/>
        </p:nvSpPr>
        <p:spPr>
          <a:xfrm>
            <a:off x="6248438" y="61770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40"/>
          <p:cNvSpPr/>
          <p:nvPr/>
        </p:nvSpPr>
        <p:spPr>
          <a:xfrm>
            <a:off x="6574888" y="6177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40"/>
          <p:cNvSpPr/>
          <p:nvPr/>
        </p:nvSpPr>
        <p:spPr>
          <a:xfrm>
            <a:off x="6901338" y="61770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7" name="Google Shape;387;p40"/>
          <p:cNvPicPr preferRelativeResize="0"/>
          <p:nvPr/>
        </p:nvPicPr>
        <p:blipFill rotWithShape="1">
          <a:blip r:embed="rId3">
            <a:alphaModFix/>
          </a:blip>
          <a:srcRect b="81709" l="42778" r="44094" t="6693"/>
          <a:stretch/>
        </p:blipFill>
        <p:spPr>
          <a:xfrm flipH="1" rot="10800000">
            <a:off x="4657963" y="88926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0"/>
          <p:cNvPicPr preferRelativeResize="0"/>
          <p:nvPr/>
        </p:nvPicPr>
        <p:blipFill rotWithShape="1">
          <a:blip r:embed="rId3">
            <a:alphaModFix/>
          </a:blip>
          <a:srcRect b="81493" l="50633" r="43730" t="9751"/>
          <a:stretch/>
        </p:blipFill>
        <p:spPr>
          <a:xfrm flipH="1" rot="10800000">
            <a:off x="4657975" y="30220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0"/>
          <p:cNvPicPr preferRelativeResize="0"/>
          <p:nvPr/>
        </p:nvPicPr>
        <p:blipFill rotWithShape="1">
          <a:blip r:embed="rId3">
            <a:alphaModFix/>
          </a:blip>
          <a:srcRect b="81709" l="47142" r="44094" t="6693"/>
          <a:stretch/>
        </p:blipFill>
        <p:spPr>
          <a:xfrm flipH="1" rot="10800000">
            <a:off x="8032396" y="2020951"/>
            <a:ext cx="383475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8950" y="1304025"/>
            <a:ext cx="3558275" cy="367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9"/>
          <p:cNvSpPr txBox="1"/>
          <p:nvPr>
            <p:ph type="ctrTitle"/>
          </p:nvPr>
        </p:nvSpPr>
        <p:spPr>
          <a:xfrm>
            <a:off x="1376611" y="273271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4600"/>
              <a:t>Results and  </a:t>
            </a:r>
            <a:r>
              <a:rPr lang="en" sz="4600">
                <a:solidFill>
                  <a:schemeClr val="dk2"/>
                </a:solidFill>
              </a:rPr>
              <a:t>Impacts</a:t>
            </a:r>
            <a:endParaRPr sz="4600">
              <a:solidFill>
                <a:schemeClr val="dk2"/>
              </a:solidFill>
            </a:endParaRPr>
          </a:p>
        </p:txBody>
      </p:sp>
      <p:sp>
        <p:nvSpPr>
          <p:cNvPr id="563" name="Google Shape;563;p49"/>
          <p:cNvSpPr txBox="1"/>
          <p:nvPr/>
        </p:nvSpPr>
        <p:spPr>
          <a:xfrm>
            <a:off x="940963" y="2390651"/>
            <a:ext cx="16539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accent5"/>
                </a:solidFill>
                <a:latin typeface="Anton"/>
                <a:ea typeface="Anton"/>
                <a:cs typeface="Anton"/>
                <a:sym typeface="Anton"/>
              </a:rPr>
              <a:t>1.</a:t>
            </a:r>
            <a:endParaRPr b="0" i="0" sz="1800" u="none" cap="none" strike="noStrike">
              <a:solidFill>
                <a:schemeClr val="accent5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64" name="Google Shape;564;p49"/>
          <p:cNvSpPr txBox="1"/>
          <p:nvPr/>
        </p:nvSpPr>
        <p:spPr>
          <a:xfrm>
            <a:off x="710276" y="2662500"/>
            <a:ext cx="20838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latin typeface="Anaheim"/>
                <a:ea typeface="Anaheim"/>
                <a:cs typeface="Anaheim"/>
                <a:sym typeface="Anaheim"/>
              </a:rPr>
              <a:t>Successful implementation of real-time ETL pipeline. </a:t>
            </a:r>
            <a:r>
              <a:rPr lang="en" sz="1500">
                <a:latin typeface="Anaheim"/>
                <a:ea typeface="Anaheim"/>
                <a:cs typeface="Anaheim"/>
                <a:sym typeface="Anaheim"/>
              </a:rPr>
              <a:t> </a:t>
            </a:r>
            <a:endParaRPr b="0" i="0" sz="1500" u="none" cap="none" strike="noStrike">
              <a:solidFill>
                <a:srgbClr val="000000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65" name="Google Shape;565;p49"/>
          <p:cNvSpPr txBox="1"/>
          <p:nvPr/>
        </p:nvSpPr>
        <p:spPr>
          <a:xfrm>
            <a:off x="6549175" y="3438701"/>
            <a:ext cx="16551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3.</a:t>
            </a:r>
            <a:endParaRPr b="0" i="0" sz="1800" u="none" cap="none" strike="noStrike"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66" name="Google Shape;566;p49"/>
          <p:cNvSpPr txBox="1"/>
          <p:nvPr/>
        </p:nvSpPr>
        <p:spPr>
          <a:xfrm>
            <a:off x="6549175" y="3710549"/>
            <a:ext cx="18846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latin typeface="Anaheim"/>
                <a:ea typeface="Anaheim"/>
                <a:cs typeface="Anaheim"/>
                <a:sym typeface="Anaheim"/>
              </a:rPr>
              <a:t>Enhanced</a:t>
            </a:r>
            <a:r>
              <a:rPr lang="en" sz="1500">
                <a:latin typeface="Anaheim"/>
                <a:ea typeface="Anaheim"/>
                <a:cs typeface="Anaheim"/>
                <a:sym typeface="Anaheim"/>
              </a:rPr>
              <a:t> data analysis with fast query </a:t>
            </a:r>
            <a:r>
              <a:rPr lang="en" sz="1500">
                <a:latin typeface="Anaheim"/>
                <a:ea typeface="Anaheim"/>
                <a:cs typeface="Anaheim"/>
                <a:sym typeface="Anaheim"/>
              </a:rPr>
              <a:t>performance in Redshift.</a:t>
            </a:r>
            <a:r>
              <a:rPr lang="en" sz="1500">
                <a:latin typeface="Anaheim"/>
                <a:ea typeface="Anaheim"/>
                <a:cs typeface="Anaheim"/>
                <a:sym typeface="Anaheim"/>
              </a:rPr>
              <a:t> </a:t>
            </a:r>
            <a:endParaRPr b="0" i="0" sz="1500" u="none" cap="none" strike="noStrike">
              <a:solidFill>
                <a:srgbClr val="000000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67" name="Google Shape;567;p49"/>
          <p:cNvSpPr txBox="1"/>
          <p:nvPr/>
        </p:nvSpPr>
        <p:spPr>
          <a:xfrm>
            <a:off x="6015775" y="1418800"/>
            <a:ext cx="16551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rPr>
              <a:t>2.</a:t>
            </a:r>
            <a:endParaRPr b="0" i="0" sz="1800" u="none" cap="none" strike="noStrike">
              <a:solidFill>
                <a:schemeClr val="accent3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68" name="Google Shape;568;p49"/>
          <p:cNvSpPr txBox="1"/>
          <p:nvPr/>
        </p:nvSpPr>
        <p:spPr>
          <a:xfrm>
            <a:off x="6015775" y="1690650"/>
            <a:ext cx="21393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latin typeface="Anaheim"/>
                <a:ea typeface="Anaheim"/>
                <a:cs typeface="Anaheim"/>
                <a:sym typeface="Anaheim"/>
              </a:rPr>
              <a:t>Efficient handling of large data volumes</a:t>
            </a:r>
            <a:endParaRPr sz="1500">
              <a:latin typeface="Anaheim"/>
              <a:ea typeface="Anaheim"/>
              <a:cs typeface="Anaheim"/>
              <a:sym typeface="Anahei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latin typeface="Anaheim"/>
                <a:ea typeface="Anaheim"/>
                <a:cs typeface="Anaheim"/>
                <a:sym typeface="Anaheim"/>
              </a:rPr>
              <a:t> (up to 1.6 TB/day).</a:t>
            </a:r>
            <a:endParaRPr b="0" i="0" sz="1500" u="none" cap="none" strike="noStrike">
              <a:solidFill>
                <a:srgbClr val="000000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69" name="Google Shape;569;p49"/>
          <p:cNvSpPr/>
          <p:nvPr/>
        </p:nvSpPr>
        <p:spPr>
          <a:xfrm>
            <a:off x="3707549" y="3088811"/>
            <a:ext cx="636900" cy="636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70" name="Google Shape;570;p49"/>
          <p:cNvSpPr/>
          <p:nvPr/>
        </p:nvSpPr>
        <p:spPr>
          <a:xfrm>
            <a:off x="4479074" y="3088811"/>
            <a:ext cx="636900" cy="636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71" name="Google Shape;571;p49"/>
          <p:cNvSpPr/>
          <p:nvPr/>
        </p:nvSpPr>
        <p:spPr>
          <a:xfrm>
            <a:off x="4479074" y="2300261"/>
            <a:ext cx="636900" cy="636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572" name="Google Shape;572;p49"/>
          <p:cNvGrpSpPr/>
          <p:nvPr/>
        </p:nvGrpSpPr>
        <p:grpSpPr>
          <a:xfrm>
            <a:off x="3860131" y="3206727"/>
            <a:ext cx="331744" cy="401036"/>
            <a:chOff x="1784950" y="1901600"/>
            <a:chExt cx="392225" cy="474150"/>
          </a:xfrm>
        </p:grpSpPr>
        <p:sp>
          <p:nvSpPr>
            <p:cNvPr id="573" name="Google Shape;573;p49"/>
            <p:cNvSpPr/>
            <p:nvPr/>
          </p:nvSpPr>
          <p:spPr>
            <a:xfrm>
              <a:off x="1784950" y="1901600"/>
              <a:ext cx="392225" cy="474150"/>
            </a:xfrm>
            <a:custGeom>
              <a:rect b="b" l="l" r="r" t="t"/>
              <a:pathLst>
                <a:path extrusionOk="0" h="18966" w="15689">
                  <a:moveTo>
                    <a:pt x="13213" y="6467"/>
                  </a:moveTo>
                  <a:lnTo>
                    <a:pt x="13213" y="6763"/>
                  </a:lnTo>
                  <a:cubicBezTo>
                    <a:pt x="13213" y="6973"/>
                    <a:pt x="13074" y="7130"/>
                    <a:pt x="12847" y="7199"/>
                  </a:cubicBezTo>
                  <a:lnTo>
                    <a:pt x="2824" y="7199"/>
                  </a:lnTo>
                  <a:cubicBezTo>
                    <a:pt x="2615" y="7130"/>
                    <a:pt x="2476" y="6973"/>
                    <a:pt x="2476" y="6763"/>
                  </a:cubicBezTo>
                  <a:lnTo>
                    <a:pt x="2476" y="6467"/>
                  </a:lnTo>
                  <a:close/>
                  <a:moveTo>
                    <a:pt x="8211" y="7931"/>
                  </a:moveTo>
                  <a:lnTo>
                    <a:pt x="8211" y="8646"/>
                  </a:lnTo>
                  <a:lnTo>
                    <a:pt x="7478" y="8646"/>
                  </a:lnTo>
                  <a:lnTo>
                    <a:pt x="7478" y="7931"/>
                  </a:lnTo>
                  <a:close/>
                  <a:moveTo>
                    <a:pt x="14956" y="9378"/>
                  </a:moveTo>
                  <a:lnTo>
                    <a:pt x="14956" y="10110"/>
                  </a:lnTo>
                  <a:lnTo>
                    <a:pt x="733" y="10110"/>
                  </a:lnTo>
                  <a:lnTo>
                    <a:pt x="733" y="9378"/>
                  </a:lnTo>
                  <a:close/>
                  <a:moveTo>
                    <a:pt x="7478" y="10825"/>
                  </a:moveTo>
                  <a:lnTo>
                    <a:pt x="7478" y="13074"/>
                  </a:lnTo>
                  <a:lnTo>
                    <a:pt x="2755" y="13074"/>
                  </a:lnTo>
                  <a:lnTo>
                    <a:pt x="2755" y="10825"/>
                  </a:lnTo>
                  <a:close/>
                  <a:moveTo>
                    <a:pt x="12934" y="10825"/>
                  </a:moveTo>
                  <a:lnTo>
                    <a:pt x="12934" y="13074"/>
                  </a:lnTo>
                  <a:lnTo>
                    <a:pt x="8211" y="13074"/>
                  </a:lnTo>
                  <a:lnTo>
                    <a:pt x="8211" y="10825"/>
                  </a:lnTo>
                  <a:close/>
                  <a:moveTo>
                    <a:pt x="2040" y="10825"/>
                  </a:moveTo>
                  <a:lnTo>
                    <a:pt x="2040" y="18233"/>
                  </a:lnTo>
                  <a:lnTo>
                    <a:pt x="1308" y="18233"/>
                  </a:lnTo>
                  <a:lnTo>
                    <a:pt x="1308" y="10825"/>
                  </a:lnTo>
                  <a:close/>
                  <a:moveTo>
                    <a:pt x="14381" y="10825"/>
                  </a:moveTo>
                  <a:lnTo>
                    <a:pt x="14381" y="18233"/>
                  </a:lnTo>
                  <a:lnTo>
                    <a:pt x="13649" y="18233"/>
                  </a:lnTo>
                  <a:lnTo>
                    <a:pt x="13649" y="10825"/>
                  </a:lnTo>
                  <a:close/>
                  <a:moveTo>
                    <a:pt x="2824" y="0"/>
                  </a:moveTo>
                  <a:cubicBezTo>
                    <a:pt x="2545" y="0"/>
                    <a:pt x="2249" y="157"/>
                    <a:pt x="2040" y="366"/>
                  </a:cubicBezTo>
                  <a:cubicBezTo>
                    <a:pt x="1883" y="593"/>
                    <a:pt x="1744" y="802"/>
                    <a:pt x="1744" y="1168"/>
                  </a:cubicBezTo>
                  <a:lnTo>
                    <a:pt x="1744" y="6763"/>
                  </a:lnTo>
                  <a:cubicBezTo>
                    <a:pt x="1744" y="7060"/>
                    <a:pt x="1883" y="7339"/>
                    <a:pt x="2040" y="7565"/>
                  </a:cubicBezTo>
                  <a:cubicBezTo>
                    <a:pt x="2249" y="7774"/>
                    <a:pt x="2545" y="7931"/>
                    <a:pt x="2824" y="7931"/>
                  </a:cubicBezTo>
                  <a:lnTo>
                    <a:pt x="6746" y="7931"/>
                  </a:lnTo>
                  <a:lnTo>
                    <a:pt x="6746" y="8646"/>
                  </a:lnTo>
                  <a:lnTo>
                    <a:pt x="367" y="8646"/>
                  </a:lnTo>
                  <a:cubicBezTo>
                    <a:pt x="140" y="8646"/>
                    <a:pt x="0" y="8803"/>
                    <a:pt x="0" y="9012"/>
                  </a:cubicBezTo>
                  <a:lnTo>
                    <a:pt x="0" y="10459"/>
                  </a:lnTo>
                  <a:cubicBezTo>
                    <a:pt x="0" y="10685"/>
                    <a:pt x="140" y="10825"/>
                    <a:pt x="367" y="10825"/>
                  </a:cubicBezTo>
                  <a:lnTo>
                    <a:pt x="576" y="10825"/>
                  </a:lnTo>
                  <a:lnTo>
                    <a:pt x="576" y="18599"/>
                  </a:lnTo>
                  <a:cubicBezTo>
                    <a:pt x="576" y="18826"/>
                    <a:pt x="733" y="18965"/>
                    <a:pt x="942" y="18965"/>
                  </a:cubicBezTo>
                  <a:lnTo>
                    <a:pt x="2389" y="18965"/>
                  </a:lnTo>
                  <a:cubicBezTo>
                    <a:pt x="2615" y="18965"/>
                    <a:pt x="2755" y="18826"/>
                    <a:pt x="2755" y="18599"/>
                  </a:cubicBezTo>
                  <a:lnTo>
                    <a:pt x="2755" y="13806"/>
                  </a:lnTo>
                  <a:lnTo>
                    <a:pt x="12934" y="13806"/>
                  </a:lnTo>
                  <a:lnTo>
                    <a:pt x="12934" y="18599"/>
                  </a:lnTo>
                  <a:cubicBezTo>
                    <a:pt x="12934" y="18826"/>
                    <a:pt x="13074" y="18965"/>
                    <a:pt x="13283" y="18965"/>
                  </a:cubicBezTo>
                  <a:lnTo>
                    <a:pt x="14747" y="18965"/>
                  </a:lnTo>
                  <a:cubicBezTo>
                    <a:pt x="14956" y="18965"/>
                    <a:pt x="15113" y="18826"/>
                    <a:pt x="15113" y="18599"/>
                  </a:cubicBezTo>
                  <a:lnTo>
                    <a:pt x="15113" y="10825"/>
                  </a:lnTo>
                  <a:lnTo>
                    <a:pt x="15323" y="10825"/>
                  </a:lnTo>
                  <a:cubicBezTo>
                    <a:pt x="15549" y="10825"/>
                    <a:pt x="15689" y="10685"/>
                    <a:pt x="15689" y="10459"/>
                  </a:cubicBezTo>
                  <a:lnTo>
                    <a:pt x="15689" y="9012"/>
                  </a:lnTo>
                  <a:cubicBezTo>
                    <a:pt x="15689" y="8803"/>
                    <a:pt x="15549" y="8646"/>
                    <a:pt x="15323" y="8646"/>
                  </a:cubicBezTo>
                  <a:lnTo>
                    <a:pt x="8925" y="8646"/>
                  </a:lnTo>
                  <a:lnTo>
                    <a:pt x="8925" y="7931"/>
                  </a:lnTo>
                  <a:lnTo>
                    <a:pt x="12847" y="7931"/>
                  </a:lnTo>
                  <a:cubicBezTo>
                    <a:pt x="13144" y="7931"/>
                    <a:pt x="13440" y="7774"/>
                    <a:pt x="13649" y="7565"/>
                  </a:cubicBezTo>
                  <a:cubicBezTo>
                    <a:pt x="13806" y="7339"/>
                    <a:pt x="13945" y="7060"/>
                    <a:pt x="13945" y="6763"/>
                  </a:cubicBezTo>
                  <a:lnTo>
                    <a:pt x="13945" y="1168"/>
                  </a:lnTo>
                  <a:cubicBezTo>
                    <a:pt x="13945" y="802"/>
                    <a:pt x="13806" y="593"/>
                    <a:pt x="13649" y="366"/>
                  </a:cubicBezTo>
                  <a:cubicBezTo>
                    <a:pt x="13440" y="157"/>
                    <a:pt x="13144" y="0"/>
                    <a:pt x="12847" y="0"/>
                  </a:cubicBezTo>
                  <a:lnTo>
                    <a:pt x="9657" y="0"/>
                  </a:lnTo>
                  <a:cubicBezTo>
                    <a:pt x="9448" y="0"/>
                    <a:pt x="9291" y="227"/>
                    <a:pt x="9291" y="366"/>
                  </a:cubicBezTo>
                  <a:cubicBezTo>
                    <a:pt x="9291" y="593"/>
                    <a:pt x="9448" y="732"/>
                    <a:pt x="9657" y="732"/>
                  </a:cubicBezTo>
                  <a:lnTo>
                    <a:pt x="12847" y="732"/>
                  </a:lnTo>
                  <a:cubicBezTo>
                    <a:pt x="13074" y="732"/>
                    <a:pt x="13213" y="959"/>
                    <a:pt x="13213" y="1168"/>
                  </a:cubicBezTo>
                  <a:lnTo>
                    <a:pt x="13213" y="5665"/>
                  </a:lnTo>
                  <a:lnTo>
                    <a:pt x="2476" y="5665"/>
                  </a:lnTo>
                  <a:lnTo>
                    <a:pt x="2476" y="1168"/>
                  </a:lnTo>
                  <a:cubicBezTo>
                    <a:pt x="2476" y="959"/>
                    <a:pt x="2615" y="732"/>
                    <a:pt x="2824" y="732"/>
                  </a:cubicBezTo>
                  <a:lnTo>
                    <a:pt x="6311" y="732"/>
                  </a:lnTo>
                  <a:cubicBezTo>
                    <a:pt x="6537" y="732"/>
                    <a:pt x="6746" y="593"/>
                    <a:pt x="6746" y="366"/>
                  </a:cubicBezTo>
                  <a:cubicBezTo>
                    <a:pt x="6746" y="227"/>
                    <a:pt x="6537" y="0"/>
                    <a:pt x="63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49"/>
            <p:cNvSpPr/>
            <p:nvPr/>
          </p:nvSpPr>
          <p:spPr>
            <a:xfrm>
              <a:off x="1975375" y="1901600"/>
              <a:ext cx="18350" cy="18325"/>
            </a:xfrm>
            <a:custGeom>
              <a:rect b="b" l="l" r="r" t="t"/>
              <a:pathLst>
                <a:path extrusionOk="0" h="733" w="734">
                  <a:moveTo>
                    <a:pt x="367" y="0"/>
                  </a:moveTo>
                  <a:cubicBezTo>
                    <a:pt x="228" y="0"/>
                    <a:pt x="1" y="227"/>
                    <a:pt x="1" y="366"/>
                  </a:cubicBezTo>
                  <a:cubicBezTo>
                    <a:pt x="1" y="593"/>
                    <a:pt x="228" y="732"/>
                    <a:pt x="367" y="732"/>
                  </a:cubicBezTo>
                  <a:cubicBezTo>
                    <a:pt x="594" y="732"/>
                    <a:pt x="733" y="593"/>
                    <a:pt x="733" y="366"/>
                  </a:cubicBezTo>
                  <a:cubicBezTo>
                    <a:pt x="733" y="227"/>
                    <a:pt x="594" y="0"/>
                    <a:pt x="3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49"/>
            <p:cNvSpPr/>
            <p:nvPr/>
          </p:nvSpPr>
          <p:spPr>
            <a:xfrm>
              <a:off x="2039000" y="2192250"/>
              <a:ext cx="20075" cy="18325"/>
            </a:xfrm>
            <a:custGeom>
              <a:rect b="b" l="l" r="r" t="t"/>
              <a:pathLst>
                <a:path extrusionOk="0" h="733" w="803">
                  <a:moveTo>
                    <a:pt x="437" y="1"/>
                  </a:moveTo>
                  <a:cubicBezTo>
                    <a:pt x="227" y="1"/>
                    <a:pt x="1" y="140"/>
                    <a:pt x="1" y="367"/>
                  </a:cubicBezTo>
                  <a:cubicBezTo>
                    <a:pt x="1" y="506"/>
                    <a:pt x="227" y="733"/>
                    <a:pt x="437" y="733"/>
                  </a:cubicBezTo>
                  <a:cubicBezTo>
                    <a:pt x="594" y="733"/>
                    <a:pt x="803" y="506"/>
                    <a:pt x="803" y="367"/>
                  </a:cubicBezTo>
                  <a:cubicBezTo>
                    <a:pt x="803" y="140"/>
                    <a:pt x="594" y="1"/>
                    <a:pt x="4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49"/>
            <p:cNvSpPr/>
            <p:nvPr/>
          </p:nvSpPr>
          <p:spPr>
            <a:xfrm>
              <a:off x="1903050" y="2192250"/>
              <a:ext cx="20075" cy="18325"/>
            </a:xfrm>
            <a:custGeom>
              <a:rect b="b" l="l" r="r" t="t"/>
              <a:pathLst>
                <a:path extrusionOk="0" h="733" w="803">
                  <a:moveTo>
                    <a:pt x="366" y="1"/>
                  </a:moveTo>
                  <a:cubicBezTo>
                    <a:pt x="210" y="1"/>
                    <a:pt x="0" y="140"/>
                    <a:pt x="0" y="367"/>
                  </a:cubicBezTo>
                  <a:cubicBezTo>
                    <a:pt x="0" y="506"/>
                    <a:pt x="210" y="733"/>
                    <a:pt x="366" y="733"/>
                  </a:cubicBezTo>
                  <a:cubicBezTo>
                    <a:pt x="576" y="733"/>
                    <a:pt x="802" y="506"/>
                    <a:pt x="802" y="367"/>
                  </a:cubicBezTo>
                  <a:cubicBezTo>
                    <a:pt x="802" y="140"/>
                    <a:pt x="576" y="1"/>
                    <a:pt x="3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7" name="Google Shape;577;p49"/>
          <p:cNvGrpSpPr/>
          <p:nvPr/>
        </p:nvGrpSpPr>
        <p:grpSpPr>
          <a:xfrm>
            <a:off x="4597732" y="3223695"/>
            <a:ext cx="399577" cy="367119"/>
            <a:chOff x="3226500" y="4053475"/>
            <a:chExt cx="472425" cy="434050"/>
          </a:xfrm>
        </p:grpSpPr>
        <p:sp>
          <p:nvSpPr>
            <p:cNvPr id="578" name="Google Shape;578;p49"/>
            <p:cNvSpPr/>
            <p:nvPr/>
          </p:nvSpPr>
          <p:spPr>
            <a:xfrm>
              <a:off x="3611750" y="4274850"/>
              <a:ext cx="50575" cy="18325"/>
            </a:xfrm>
            <a:custGeom>
              <a:rect b="b" l="l" r="r" t="t"/>
              <a:pathLst>
                <a:path extrusionOk="0" h="733" w="2023">
                  <a:moveTo>
                    <a:pt x="349" y="0"/>
                  </a:moveTo>
                  <a:cubicBezTo>
                    <a:pt x="140" y="0"/>
                    <a:pt x="0" y="157"/>
                    <a:pt x="0" y="367"/>
                  </a:cubicBezTo>
                  <a:cubicBezTo>
                    <a:pt x="0" y="593"/>
                    <a:pt x="140" y="733"/>
                    <a:pt x="349" y="733"/>
                  </a:cubicBezTo>
                  <a:lnTo>
                    <a:pt x="1656" y="733"/>
                  </a:lnTo>
                  <a:cubicBezTo>
                    <a:pt x="1883" y="733"/>
                    <a:pt x="2022" y="593"/>
                    <a:pt x="2022" y="367"/>
                  </a:cubicBezTo>
                  <a:cubicBezTo>
                    <a:pt x="2022" y="157"/>
                    <a:pt x="1883" y="0"/>
                    <a:pt x="1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49"/>
            <p:cNvSpPr/>
            <p:nvPr/>
          </p:nvSpPr>
          <p:spPr>
            <a:xfrm>
              <a:off x="3569900" y="4274850"/>
              <a:ext cx="17900" cy="18325"/>
            </a:xfrm>
            <a:custGeom>
              <a:rect b="b" l="l" r="r" t="t"/>
              <a:pathLst>
                <a:path extrusionOk="0" h="733" w="716">
                  <a:moveTo>
                    <a:pt x="367" y="0"/>
                  </a:moveTo>
                  <a:cubicBezTo>
                    <a:pt x="140" y="0"/>
                    <a:pt x="1" y="157"/>
                    <a:pt x="1" y="367"/>
                  </a:cubicBezTo>
                  <a:cubicBezTo>
                    <a:pt x="1" y="593"/>
                    <a:pt x="140" y="733"/>
                    <a:pt x="367" y="733"/>
                  </a:cubicBezTo>
                  <a:cubicBezTo>
                    <a:pt x="576" y="733"/>
                    <a:pt x="715" y="593"/>
                    <a:pt x="715" y="367"/>
                  </a:cubicBezTo>
                  <a:cubicBezTo>
                    <a:pt x="715" y="157"/>
                    <a:pt x="576" y="0"/>
                    <a:pt x="3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49"/>
            <p:cNvSpPr/>
            <p:nvPr/>
          </p:nvSpPr>
          <p:spPr>
            <a:xfrm>
              <a:off x="3611750" y="4238675"/>
              <a:ext cx="50575" cy="18325"/>
            </a:xfrm>
            <a:custGeom>
              <a:rect b="b" l="l" r="r" t="t"/>
              <a:pathLst>
                <a:path extrusionOk="0" h="733" w="2023">
                  <a:moveTo>
                    <a:pt x="349" y="1"/>
                  </a:moveTo>
                  <a:cubicBezTo>
                    <a:pt x="140" y="1"/>
                    <a:pt x="0" y="140"/>
                    <a:pt x="0" y="367"/>
                  </a:cubicBezTo>
                  <a:cubicBezTo>
                    <a:pt x="0" y="576"/>
                    <a:pt x="140" y="733"/>
                    <a:pt x="349" y="733"/>
                  </a:cubicBezTo>
                  <a:lnTo>
                    <a:pt x="1656" y="733"/>
                  </a:lnTo>
                  <a:cubicBezTo>
                    <a:pt x="1883" y="733"/>
                    <a:pt x="2022" y="576"/>
                    <a:pt x="2022" y="367"/>
                  </a:cubicBezTo>
                  <a:cubicBezTo>
                    <a:pt x="2022" y="140"/>
                    <a:pt x="1883" y="1"/>
                    <a:pt x="1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49"/>
            <p:cNvSpPr/>
            <p:nvPr/>
          </p:nvSpPr>
          <p:spPr>
            <a:xfrm>
              <a:off x="3569900" y="4238675"/>
              <a:ext cx="17900" cy="18325"/>
            </a:xfrm>
            <a:custGeom>
              <a:rect b="b" l="l" r="r" t="t"/>
              <a:pathLst>
                <a:path extrusionOk="0" h="733" w="716">
                  <a:moveTo>
                    <a:pt x="367" y="1"/>
                  </a:moveTo>
                  <a:cubicBezTo>
                    <a:pt x="140" y="1"/>
                    <a:pt x="1" y="140"/>
                    <a:pt x="1" y="367"/>
                  </a:cubicBezTo>
                  <a:cubicBezTo>
                    <a:pt x="1" y="576"/>
                    <a:pt x="140" y="733"/>
                    <a:pt x="367" y="733"/>
                  </a:cubicBezTo>
                  <a:cubicBezTo>
                    <a:pt x="576" y="733"/>
                    <a:pt x="715" y="576"/>
                    <a:pt x="715" y="367"/>
                  </a:cubicBezTo>
                  <a:cubicBezTo>
                    <a:pt x="715" y="140"/>
                    <a:pt x="576" y="1"/>
                    <a:pt x="3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49"/>
            <p:cNvSpPr/>
            <p:nvPr/>
          </p:nvSpPr>
          <p:spPr>
            <a:xfrm>
              <a:off x="3611750" y="4200325"/>
              <a:ext cx="50575" cy="20075"/>
            </a:xfrm>
            <a:custGeom>
              <a:rect b="b" l="l" r="r" t="t"/>
              <a:pathLst>
                <a:path extrusionOk="0" h="803" w="2023">
                  <a:moveTo>
                    <a:pt x="349" y="1"/>
                  </a:moveTo>
                  <a:cubicBezTo>
                    <a:pt x="140" y="1"/>
                    <a:pt x="0" y="227"/>
                    <a:pt x="0" y="367"/>
                  </a:cubicBezTo>
                  <a:cubicBezTo>
                    <a:pt x="0" y="593"/>
                    <a:pt x="140" y="803"/>
                    <a:pt x="349" y="803"/>
                  </a:cubicBezTo>
                  <a:lnTo>
                    <a:pt x="1656" y="803"/>
                  </a:lnTo>
                  <a:cubicBezTo>
                    <a:pt x="1883" y="803"/>
                    <a:pt x="2022" y="593"/>
                    <a:pt x="2022" y="367"/>
                  </a:cubicBezTo>
                  <a:cubicBezTo>
                    <a:pt x="2022" y="227"/>
                    <a:pt x="1883" y="1"/>
                    <a:pt x="1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49"/>
            <p:cNvSpPr/>
            <p:nvPr/>
          </p:nvSpPr>
          <p:spPr>
            <a:xfrm>
              <a:off x="3569900" y="4200325"/>
              <a:ext cx="17900" cy="20075"/>
            </a:xfrm>
            <a:custGeom>
              <a:rect b="b" l="l" r="r" t="t"/>
              <a:pathLst>
                <a:path extrusionOk="0" h="803" w="716">
                  <a:moveTo>
                    <a:pt x="367" y="1"/>
                  </a:moveTo>
                  <a:cubicBezTo>
                    <a:pt x="140" y="1"/>
                    <a:pt x="1" y="227"/>
                    <a:pt x="1" y="367"/>
                  </a:cubicBezTo>
                  <a:cubicBezTo>
                    <a:pt x="1" y="593"/>
                    <a:pt x="140" y="803"/>
                    <a:pt x="367" y="803"/>
                  </a:cubicBezTo>
                  <a:cubicBezTo>
                    <a:pt x="576" y="803"/>
                    <a:pt x="715" y="593"/>
                    <a:pt x="715" y="367"/>
                  </a:cubicBezTo>
                  <a:cubicBezTo>
                    <a:pt x="715" y="227"/>
                    <a:pt x="576" y="1"/>
                    <a:pt x="3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49"/>
            <p:cNvSpPr/>
            <p:nvPr/>
          </p:nvSpPr>
          <p:spPr>
            <a:xfrm>
              <a:off x="3560750" y="4089650"/>
              <a:ext cx="18325" cy="18325"/>
            </a:xfrm>
            <a:custGeom>
              <a:rect b="b" l="l" r="r" t="t"/>
              <a:pathLst>
                <a:path extrusionOk="0" h="733" w="733">
                  <a:moveTo>
                    <a:pt x="367" y="0"/>
                  </a:moveTo>
                  <a:cubicBezTo>
                    <a:pt x="140" y="0"/>
                    <a:pt x="1" y="227"/>
                    <a:pt x="1" y="366"/>
                  </a:cubicBezTo>
                  <a:cubicBezTo>
                    <a:pt x="1" y="593"/>
                    <a:pt x="140" y="732"/>
                    <a:pt x="367" y="732"/>
                  </a:cubicBezTo>
                  <a:cubicBezTo>
                    <a:pt x="576" y="732"/>
                    <a:pt x="733" y="593"/>
                    <a:pt x="733" y="366"/>
                  </a:cubicBezTo>
                  <a:cubicBezTo>
                    <a:pt x="733" y="227"/>
                    <a:pt x="576" y="0"/>
                    <a:pt x="3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49"/>
            <p:cNvSpPr/>
            <p:nvPr/>
          </p:nvSpPr>
          <p:spPr>
            <a:xfrm>
              <a:off x="3644425" y="4089650"/>
              <a:ext cx="17900" cy="18325"/>
            </a:xfrm>
            <a:custGeom>
              <a:rect b="b" l="l" r="r" t="t"/>
              <a:pathLst>
                <a:path extrusionOk="0" h="733" w="716">
                  <a:moveTo>
                    <a:pt x="349" y="0"/>
                  </a:moveTo>
                  <a:cubicBezTo>
                    <a:pt x="140" y="0"/>
                    <a:pt x="0" y="227"/>
                    <a:pt x="0" y="366"/>
                  </a:cubicBezTo>
                  <a:cubicBezTo>
                    <a:pt x="0" y="593"/>
                    <a:pt x="140" y="732"/>
                    <a:pt x="349" y="732"/>
                  </a:cubicBezTo>
                  <a:cubicBezTo>
                    <a:pt x="576" y="732"/>
                    <a:pt x="715" y="593"/>
                    <a:pt x="715" y="366"/>
                  </a:cubicBezTo>
                  <a:cubicBezTo>
                    <a:pt x="715" y="227"/>
                    <a:pt x="576" y="0"/>
                    <a:pt x="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49"/>
            <p:cNvSpPr/>
            <p:nvPr/>
          </p:nvSpPr>
          <p:spPr>
            <a:xfrm>
              <a:off x="3602600" y="4089650"/>
              <a:ext cx="17875" cy="18325"/>
            </a:xfrm>
            <a:custGeom>
              <a:rect b="b" l="l" r="r" t="t"/>
              <a:pathLst>
                <a:path extrusionOk="0" h="733" w="715">
                  <a:moveTo>
                    <a:pt x="366" y="0"/>
                  </a:moveTo>
                  <a:cubicBezTo>
                    <a:pt x="140" y="0"/>
                    <a:pt x="0" y="227"/>
                    <a:pt x="0" y="366"/>
                  </a:cubicBezTo>
                  <a:cubicBezTo>
                    <a:pt x="0" y="593"/>
                    <a:pt x="140" y="732"/>
                    <a:pt x="366" y="732"/>
                  </a:cubicBezTo>
                  <a:cubicBezTo>
                    <a:pt x="575" y="732"/>
                    <a:pt x="715" y="593"/>
                    <a:pt x="715" y="366"/>
                  </a:cubicBezTo>
                  <a:cubicBezTo>
                    <a:pt x="715" y="227"/>
                    <a:pt x="575" y="0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49"/>
            <p:cNvSpPr/>
            <p:nvPr/>
          </p:nvSpPr>
          <p:spPr>
            <a:xfrm>
              <a:off x="3322825" y="4089650"/>
              <a:ext cx="38375" cy="18325"/>
            </a:xfrm>
            <a:custGeom>
              <a:rect b="b" l="l" r="r" t="t"/>
              <a:pathLst>
                <a:path extrusionOk="0" h="733" w="1535">
                  <a:moveTo>
                    <a:pt x="366" y="0"/>
                  </a:moveTo>
                  <a:cubicBezTo>
                    <a:pt x="140" y="0"/>
                    <a:pt x="0" y="227"/>
                    <a:pt x="0" y="366"/>
                  </a:cubicBezTo>
                  <a:cubicBezTo>
                    <a:pt x="0" y="593"/>
                    <a:pt x="140" y="732"/>
                    <a:pt x="366" y="732"/>
                  </a:cubicBezTo>
                  <a:lnTo>
                    <a:pt x="1098" y="732"/>
                  </a:lnTo>
                  <a:cubicBezTo>
                    <a:pt x="1308" y="732"/>
                    <a:pt x="1534" y="593"/>
                    <a:pt x="1534" y="366"/>
                  </a:cubicBezTo>
                  <a:cubicBezTo>
                    <a:pt x="1534" y="227"/>
                    <a:pt x="1308" y="0"/>
                    <a:pt x="10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49"/>
            <p:cNvSpPr/>
            <p:nvPr/>
          </p:nvSpPr>
          <p:spPr>
            <a:xfrm>
              <a:off x="3263125" y="4089650"/>
              <a:ext cx="36175" cy="18325"/>
            </a:xfrm>
            <a:custGeom>
              <a:rect b="b" l="l" r="r" t="t"/>
              <a:pathLst>
                <a:path extrusionOk="0" h="733" w="1447">
                  <a:moveTo>
                    <a:pt x="349" y="0"/>
                  </a:moveTo>
                  <a:cubicBezTo>
                    <a:pt x="140" y="0"/>
                    <a:pt x="0" y="227"/>
                    <a:pt x="0" y="366"/>
                  </a:cubicBezTo>
                  <a:cubicBezTo>
                    <a:pt x="0" y="593"/>
                    <a:pt x="140" y="732"/>
                    <a:pt x="349" y="732"/>
                  </a:cubicBezTo>
                  <a:lnTo>
                    <a:pt x="1081" y="732"/>
                  </a:lnTo>
                  <a:cubicBezTo>
                    <a:pt x="1308" y="732"/>
                    <a:pt x="1447" y="593"/>
                    <a:pt x="1447" y="366"/>
                  </a:cubicBezTo>
                  <a:cubicBezTo>
                    <a:pt x="1447" y="227"/>
                    <a:pt x="1308" y="0"/>
                    <a:pt x="10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49"/>
            <p:cNvSpPr/>
            <p:nvPr/>
          </p:nvSpPr>
          <p:spPr>
            <a:xfrm>
              <a:off x="3442650" y="4089650"/>
              <a:ext cx="38375" cy="18325"/>
            </a:xfrm>
            <a:custGeom>
              <a:rect b="b" l="l" r="r" t="t"/>
              <a:pathLst>
                <a:path extrusionOk="0" h="733" w="1535">
                  <a:moveTo>
                    <a:pt x="367" y="0"/>
                  </a:moveTo>
                  <a:cubicBezTo>
                    <a:pt x="227" y="0"/>
                    <a:pt x="1" y="227"/>
                    <a:pt x="1" y="366"/>
                  </a:cubicBezTo>
                  <a:cubicBezTo>
                    <a:pt x="1" y="593"/>
                    <a:pt x="227" y="732"/>
                    <a:pt x="367" y="732"/>
                  </a:cubicBezTo>
                  <a:lnTo>
                    <a:pt x="1169" y="732"/>
                  </a:lnTo>
                  <a:cubicBezTo>
                    <a:pt x="1308" y="732"/>
                    <a:pt x="1535" y="593"/>
                    <a:pt x="1535" y="366"/>
                  </a:cubicBezTo>
                  <a:cubicBezTo>
                    <a:pt x="1535" y="227"/>
                    <a:pt x="1308" y="0"/>
                    <a:pt x="11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49"/>
            <p:cNvSpPr/>
            <p:nvPr/>
          </p:nvSpPr>
          <p:spPr>
            <a:xfrm>
              <a:off x="3382950" y="4089650"/>
              <a:ext cx="37950" cy="18325"/>
            </a:xfrm>
            <a:custGeom>
              <a:rect b="b" l="l" r="r" t="t"/>
              <a:pathLst>
                <a:path extrusionOk="0" h="733" w="1518">
                  <a:moveTo>
                    <a:pt x="349" y="0"/>
                  </a:moveTo>
                  <a:cubicBezTo>
                    <a:pt x="210" y="0"/>
                    <a:pt x="1" y="227"/>
                    <a:pt x="1" y="366"/>
                  </a:cubicBezTo>
                  <a:cubicBezTo>
                    <a:pt x="1" y="593"/>
                    <a:pt x="210" y="732"/>
                    <a:pt x="349" y="732"/>
                  </a:cubicBezTo>
                  <a:lnTo>
                    <a:pt x="1151" y="732"/>
                  </a:lnTo>
                  <a:cubicBezTo>
                    <a:pt x="1308" y="732"/>
                    <a:pt x="1517" y="593"/>
                    <a:pt x="1517" y="366"/>
                  </a:cubicBezTo>
                  <a:cubicBezTo>
                    <a:pt x="1517" y="227"/>
                    <a:pt x="1308" y="0"/>
                    <a:pt x="1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49"/>
            <p:cNvSpPr/>
            <p:nvPr/>
          </p:nvSpPr>
          <p:spPr>
            <a:xfrm>
              <a:off x="3226500" y="4053475"/>
              <a:ext cx="472425" cy="434050"/>
            </a:xfrm>
            <a:custGeom>
              <a:rect b="b" l="l" r="r" t="t"/>
              <a:pathLst>
                <a:path extrusionOk="0" h="17362" w="18897">
                  <a:moveTo>
                    <a:pt x="17066" y="733"/>
                  </a:moveTo>
                  <a:cubicBezTo>
                    <a:pt x="17659" y="733"/>
                    <a:pt x="18164" y="1238"/>
                    <a:pt x="18164" y="1813"/>
                  </a:cubicBezTo>
                  <a:lnTo>
                    <a:pt x="18164" y="2981"/>
                  </a:lnTo>
                  <a:lnTo>
                    <a:pt x="733" y="2981"/>
                  </a:lnTo>
                  <a:lnTo>
                    <a:pt x="733" y="1813"/>
                  </a:lnTo>
                  <a:cubicBezTo>
                    <a:pt x="733" y="1238"/>
                    <a:pt x="1239" y="733"/>
                    <a:pt x="1814" y="733"/>
                  </a:cubicBezTo>
                  <a:close/>
                  <a:moveTo>
                    <a:pt x="1465" y="3696"/>
                  </a:moveTo>
                  <a:lnTo>
                    <a:pt x="1465" y="4428"/>
                  </a:lnTo>
                  <a:lnTo>
                    <a:pt x="733" y="4428"/>
                  </a:lnTo>
                  <a:lnTo>
                    <a:pt x="733" y="3696"/>
                  </a:lnTo>
                  <a:close/>
                  <a:moveTo>
                    <a:pt x="18164" y="3696"/>
                  </a:moveTo>
                  <a:lnTo>
                    <a:pt x="18164" y="4428"/>
                  </a:lnTo>
                  <a:lnTo>
                    <a:pt x="13005" y="4428"/>
                  </a:lnTo>
                  <a:lnTo>
                    <a:pt x="13005" y="3696"/>
                  </a:lnTo>
                  <a:close/>
                  <a:moveTo>
                    <a:pt x="1465" y="5160"/>
                  </a:moveTo>
                  <a:lnTo>
                    <a:pt x="1465" y="5875"/>
                  </a:lnTo>
                  <a:lnTo>
                    <a:pt x="733" y="5875"/>
                  </a:lnTo>
                  <a:lnTo>
                    <a:pt x="733" y="5160"/>
                  </a:lnTo>
                  <a:close/>
                  <a:moveTo>
                    <a:pt x="1465" y="6607"/>
                  </a:moveTo>
                  <a:lnTo>
                    <a:pt x="1465" y="7409"/>
                  </a:lnTo>
                  <a:lnTo>
                    <a:pt x="733" y="7409"/>
                  </a:lnTo>
                  <a:lnTo>
                    <a:pt x="733" y="6607"/>
                  </a:lnTo>
                  <a:close/>
                  <a:moveTo>
                    <a:pt x="1465" y="8141"/>
                  </a:moveTo>
                  <a:lnTo>
                    <a:pt x="1465" y="8855"/>
                  </a:lnTo>
                  <a:lnTo>
                    <a:pt x="733" y="8855"/>
                  </a:lnTo>
                  <a:lnTo>
                    <a:pt x="733" y="8141"/>
                  </a:lnTo>
                  <a:close/>
                  <a:moveTo>
                    <a:pt x="1465" y="9588"/>
                  </a:moveTo>
                  <a:lnTo>
                    <a:pt x="1465" y="10320"/>
                  </a:lnTo>
                  <a:lnTo>
                    <a:pt x="733" y="10320"/>
                  </a:lnTo>
                  <a:lnTo>
                    <a:pt x="733" y="9588"/>
                  </a:lnTo>
                  <a:close/>
                  <a:moveTo>
                    <a:pt x="12273" y="3696"/>
                  </a:moveTo>
                  <a:lnTo>
                    <a:pt x="12273" y="10320"/>
                  </a:lnTo>
                  <a:lnTo>
                    <a:pt x="2180" y="10320"/>
                  </a:lnTo>
                  <a:lnTo>
                    <a:pt x="2180" y="3696"/>
                  </a:lnTo>
                  <a:close/>
                  <a:moveTo>
                    <a:pt x="18164" y="5160"/>
                  </a:moveTo>
                  <a:lnTo>
                    <a:pt x="18164" y="10320"/>
                  </a:lnTo>
                  <a:lnTo>
                    <a:pt x="13005" y="10320"/>
                  </a:lnTo>
                  <a:lnTo>
                    <a:pt x="13005" y="5160"/>
                  </a:lnTo>
                  <a:close/>
                  <a:moveTo>
                    <a:pt x="18164" y="11104"/>
                  </a:moveTo>
                  <a:lnTo>
                    <a:pt x="18164" y="11836"/>
                  </a:lnTo>
                  <a:cubicBezTo>
                    <a:pt x="18164" y="12411"/>
                    <a:pt x="17659" y="12934"/>
                    <a:pt x="17066" y="12934"/>
                  </a:cubicBezTo>
                  <a:lnTo>
                    <a:pt x="1814" y="12934"/>
                  </a:lnTo>
                  <a:cubicBezTo>
                    <a:pt x="1239" y="12934"/>
                    <a:pt x="733" y="12411"/>
                    <a:pt x="733" y="11836"/>
                  </a:cubicBezTo>
                  <a:lnTo>
                    <a:pt x="733" y="11104"/>
                  </a:lnTo>
                  <a:close/>
                  <a:moveTo>
                    <a:pt x="1814" y="0"/>
                  </a:moveTo>
                  <a:cubicBezTo>
                    <a:pt x="803" y="0"/>
                    <a:pt x="1" y="802"/>
                    <a:pt x="1" y="1813"/>
                  </a:cubicBezTo>
                  <a:lnTo>
                    <a:pt x="1" y="11836"/>
                  </a:lnTo>
                  <a:cubicBezTo>
                    <a:pt x="1" y="12847"/>
                    <a:pt x="803" y="13649"/>
                    <a:pt x="1814" y="13649"/>
                  </a:cubicBezTo>
                  <a:lnTo>
                    <a:pt x="7409" y="13649"/>
                  </a:lnTo>
                  <a:lnTo>
                    <a:pt x="7409" y="14956"/>
                  </a:lnTo>
                  <a:lnTo>
                    <a:pt x="6834" y="14956"/>
                  </a:lnTo>
                  <a:cubicBezTo>
                    <a:pt x="6607" y="14956"/>
                    <a:pt x="6398" y="15026"/>
                    <a:pt x="6102" y="15113"/>
                  </a:cubicBezTo>
                  <a:cubicBezTo>
                    <a:pt x="5893" y="15183"/>
                    <a:pt x="5736" y="15322"/>
                    <a:pt x="5527" y="15462"/>
                  </a:cubicBezTo>
                  <a:cubicBezTo>
                    <a:pt x="5387" y="15689"/>
                    <a:pt x="5230" y="15828"/>
                    <a:pt x="5161" y="16124"/>
                  </a:cubicBezTo>
                  <a:cubicBezTo>
                    <a:pt x="5091" y="16333"/>
                    <a:pt x="5021" y="16560"/>
                    <a:pt x="5021" y="16769"/>
                  </a:cubicBezTo>
                  <a:lnTo>
                    <a:pt x="5021" y="16996"/>
                  </a:lnTo>
                  <a:cubicBezTo>
                    <a:pt x="5021" y="17066"/>
                    <a:pt x="5021" y="17205"/>
                    <a:pt x="5091" y="17292"/>
                  </a:cubicBezTo>
                  <a:cubicBezTo>
                    <a:pt x="5161" y="17292"/>
                    <a:pt x="5300" y="17362"/>
                    <a:pt x="5387" y="17362"/>
                  </a:cubicBezTo>
                  <a:lnTo>
                    <a:pt x="7845" y="17362"/>
                  </a:lnTo>
                  <a:cubicBezTo>
                    <a:pt x="8072" y="17362"/>
                    <a:pt x="8211" y="17205"/>
                    <a:pt x="8211" y="16996"/>
                  </a:cubicBezTo>
                  <a:cubicBezTo>
                    <a:pt x="8211" y="16769"/>
                    <a:pt x="8072" y="16630"/>
                    <a:pt x="7845" y="16630"/>
                  </a:cubicBezTo>
                  <a:lnTo>
                    <a:pt x="5736" y="16630"/>
                  </a:lnTo>
                  <a:cubicBezTo>
                    <a:pt x="5893" y="16124"/>
                    <a:pt x="6328" y="15689"/>
                    <a:pt x="6834" y="15689"/>
                  </a:cubicBezTo>
                  <a:lnTo>
                    <a:pt x="9222" y="15689"/>
                  </a:lnTo>
                  <a:cubicBezTo>
                    <a:pt x="9379" y="15689"/>
                    <a:pt x="9449" y="15689"/>
                    <a:pt x="9518" y="15619"/>
                  </a:cubicBezTo>
                  <a:cubicBezTo>
                    <a:pt x="9588" y="15549"/>
                    <a:pt x="9658" y="15392"/>
                    <a:pt x="9658" y="15322"/>
                  </a:cubicBezTo>
                  <a:cubicBezTo>
                    <a:pt x="9658" y="15253"/>
                    <a:pt x="9588" y="15113"/>
                    <a:pt x="9518" y="15026"/>
                  </a:cubicBezTo>
                  <a:cubicBezTo>
                    <a:pt x="9449" y="15026"/>
                    <a:pt x="9379" y="14956"/>
                    <a:pt x="9222" y="14956"/>
                  </a:cubicBezTo>
                  <a:lnTo>
                    <a:pt x="8141" y="14956"/>
                  </a:lnTo>
                  <a:lnTo>
                    <a:pt x="8141" y="13649"/>
                  </a:lnTo>
                  <a:lnTo>
                    <a:pt x="10756" y="13649"/>
                  </a:lnTo>
                  <a:lnTo>
                    <a:pt x="10756" y="15322"/>
                  </a:lnTo>
                  <a:cubicBezTo>
                    <a:pt x="10756" y="15392"/>
                    <a:pt x="10756" y="15549"/>
                    <a:pt x="10826" y="15619"/>
                  </a:cubicBezTo>
                  <a:cubicBezTo>
                    <a:pt x="10895" y="15689"/>
                    <a:pt x="11052" y="15689"/>
                    <a:pt x="11122" y="15689"/>
                  </a:cubicBezTo>
                  <a:lnTo>
                    <a:pt x="12063" y="15689"/>
                  </a:lnTo>
                  <a:cubicBezTo>
                    <a:pt x="12569" y="15689"/>
                    <a:pt x="13005" y="16124"/>
                    <a:pt x="13144" y="16630"/>
                  </a:cubicBezTo>
                  <a:lnTo>
                    <a:pt x="11192" y="16630"/>
                  </a:lnTo>
                  <a:cubicBezTo>
                    <a:pt x="10965" y="16630"/>
                    <a:pt x="10826" y="16769"/>
                    <a:pt x="10826" y="16996"/>
                  </a:cubicBezTo>
                  <a:cubicBezTo>
                    <a:pt x="10826" y="17205"/>
                    <a:pt x="10965" y="17362"/>
                    <a:pt x="11192" y="17362"/>
                  </a:cubicBezTo>
                  <a:lnTo>
                    <a:pt x="13510" y="17362"/>
                  </a:lnTo>
                  <a:cubicBezTo>
                    <a:pt x="13580" y="17362"/>
                    <a:pt x="13737" y="17292"/>
                    <a:pt x="13806" y="17292"/>
                  </a:cubicBezTo>
                  <a:cubicBezTo>
                    <a:pt x="13806" y="17205"/>
                    <a:pt x="13876" y="17066"/>
                    <a:pt x="13876" y="16996"/>
                  </a:cubicBezTo>
                  <a:lnTo>
                    <a:pt x="13876" y="16769"/>
                  </a:lnTo>
                  <a:cubicBezTo>
                    <a:pt x="13876" y="16560"/>
                    <a:pt x="13806" y="16333"/>
                    <a:pt x="13737" y="16124"/>
                  </a:cubicBezTo>
                  <a:cubicBezTo>
                    <a:pt x="13667" y="15828"/>
                    <a:pt x="13510" y="15689"/>
                    <a:pt x="13371" y="15462"/>
                  </a:cubicBezTo>
                  <a:cubicBezTo>
                    <a:pt x="13144" y="15322"/>
                    <a:pt x="13005" y="15183"/>
                    <a:pt x="12795" y="15113"/>
                  </a:cubicBezTo>
                  <a:cubicBezTo>
                    <a:pt x="12499" y="15026"/>
                    <a:pt x="12273" y="14956"/>
                    <a:pt x="12063" y="14956"/>
                  </a:cubicBezTo>
                  <a:lnTo>
                    <a:pt x="11488" y="14956"/>
                  </a:lnTo>
                  <a:lnTo>
                    <a:pt x="11488" y="13649"/>
                  </a:lnTo>
                  <a:lnTo>
                    <a:pt x="17066" y="13649"/>
                  </a:lnTo>
                  <a:cubicBezTo>
                    <a:pt x="18095" y="13649"/>
                    <a:pt x="18896" y="12847"/>
                    <a:pt x="18896" y="11836"/>
                  </a:cubicBezTo>
                  <a:lnTo>
                    <a:pt x="18896" y="1813"/>
                  </a:lnTo>
                  <a:cubicBezTo>
                    <a:pt x="18896" y="802"/>
                    <a:pt x="18095" y="0"/>
                    <a:pt x="17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49"/>
            <p:cNvSpPr/>
            <p:nvPr/>
          </p:nvSpPr>
          <p:spPr>
            <a:xfrm>
              <a:off x="3455300" y="4469200"/>
              <a:ext cx="18325" cy="18325"/>
            </a:xfrm>
            <a:custGeom>
              <a:rect b="b" l="l" r="r" t="t"/>
              <a:pathLst>
                <a:path extrusionOk="0" h="733" w="733">
                  <a:moveTo>
                    <a:pt x="366" y="1"/>
                  </a:moveTo>
                  <a:cubicBezTo>
                    <a:pt x="157" y="1"/>
                    <a:pt x="0" y="140"/>
                    <a:pt x="0" y="367"/>
                  </a:cubicBezTo>
                  <a:cubicBezTo>
                    <a:pt x="0" y="576"/>
                    <a:pt x="157" y="733"/>
                    <a:pt x="366" y="733"/>
                  </a:cubicBezTo>
                  <a:cubicBezTo>
                    <a:pt x="593" y="733"/>
                    <a:pt x="732" y="576"/>
                    <a:pt x="732" y="367"/>
                  </a:cubicBezTo>
                  <a:cubicBezTo>
                    <a:pt x="732" y="140"/>
                    <a:pt x="593" y="1"/>
                    <a:pt x="3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3" name="Google Shape;593;p49"/>
          <p:cNvGrpSpPr/>
          <p:nvPr/>
        </p:nvGrpSpPr>
        <p:grpSpPr>
          <a:xfrm>
            <a:off x="4613222" y="2418177"/>
            <a:ext cx="368600" cy="401036"/>
            <a:chOff x="6206375" y="1901600"/>
            <a:chExt cx="435800" cy="474150"/>
          </a:xfrm>
        </p:grpSpPr>
        <p:sp>
          <p:nvSpPr>
            <p:cNvPr id="594" name="Google Shape;594;p49"/>
            <p:cNvSpPr/>
            <p:nvPr/>
          </p:nvSpPr>
          <p:spPr>
            <a:xfrm>
              <a:off x="6600325" y="2168725"/>
              <a:ext cx="20075" cy="20075"/>
            </a:xfrm>
            <a:custGeom>
              <a:rect b="b" l="l" r="r" t="t"/>
              <a:pathLst>
                <a:path extrusionOk="0" h="803" w="803">
                  <a:moveTo>
                    <a:pt x="436" y="0"/>
                  </a:moveTo>
                  <a:cubicBezTo>
                    <a:pt x="210" y="0"/>
                    <a:pt x="0" y="210"/>
                    <a:pt x="0" y="367"/>
                  </a:cubicBezTo>
                  <a:cubicBezTo>
                    <a:pt x="0" y="576"/>
                    <a:pt x="210" y="802"/>
                    <a:pt x="436" y="802"/>
                  </a:cubicBezTo>
                  <a:cubicBezTo>
                    <a:pt x="576" y="802"/>
                    <a:pt x="802" y="576"/>
                    <a:pt x="802" y="367"/>
                  </a:cubicBezTo>
                  <a:cubicBezTo>
                    <a:pt x="802" y="210"/>
                    <a:pt x="576" y="0"/>
                    <a:pt x="4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49"/>
            <p:cNvSpPr/>
            <p:nvPr/>
          </p:nvSpPr>
          <p:spPr>
            <a:xfrm>
              <a:off x="6436900" y="2021425"/>
              <a:ext cx="136000" cy="147325"/>
            </a:xfrm>
            <a:custGeom>
              <a:rect b="b" l="l" r="r" t="t"/>
              <a:pathLst>
                <a:path extrusionOk="0" h="5893" w="5440">
                  <a:moveTo>
                    <a:pt x="4725" y="733"/>
                  </a:moveTo>
                  <a:lnTo>
                    <a:pt x="4725" y="5160"/>
                  </a:lnTo>
                  <a:lnTo>
                    <a:pt x="803" y="5160"/>
                  </a:lnTo>
                  <a:lnTo>
                    <a:pt x="803" y="733"/>
                  </a:lnTo>
                  <a:close/>
                  <a:moveTo>
                    <a:pt x="367" y="1"/>
                  </a:moveTo>
                  <a:cubicBezTo>
                    <a:pt x="210" y="1"/>
                    <a:pt x="1" y="158"/>
                    <a:pt x="1" y="367"/>
                  </a:cubicBezTo>
                  <a:lnTo>
                    <a:pt x="1" y="5526"/>
                  </a:lnTo>
                  <a:cubicBezTo>
                    <a:pt x="1" y="5753"/>
                    <a:pt x="210" y="5892"/>
                    <a:pt x="367" y="5892"/>
                  </a:cubicBezTo>
                  <a:lnTo>
                    <a:pt x="5091" y="5892"/>
                  </a:lnTo>
                  <a:cubicBezTo>
                    <a:pt x="5300" y="5892"/>
                    <a:pt x="5439" y="5753"/>
                    <a:pt x="5439" y="5526"/>
                  </a:cubicBezTo>
                  <a:lnTo>
                    <a:pt x="5439" y="367"/>
                  </a:lnTo>
                  <a:cubicBezTo>
                    <a:pt x="5439" y="158"/>
                    <a:pt x="5300" y="1"/>
                    <a:pt x="50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49"/>
            <p:cNvSpPr/>
            <p:nvPr/>
          </p:nvSpPr>
          <p:spPr>
            <a:xfrm>
              <a:off x="6206375" y="1901600"/>
              <a:ext cx="435800" cy="474150"/>
            </a:xfrm>
            <a:custGeom>
              <a:rect b="b" l="l" r="r" t="t"/>
              <a:pathLst>
                <a:path extrusionOk="0" h="18966" w="17432">
                  <a:moveTo>
                    <a:pt x="3557" y="732"/>
                  </a:moveTo>
                  <a:cubicBezTo>
                    <a:pt x="3696" y="732"/>
                    <a:pt x="3923" y="959"/>
                    <a:pt x="3923" y="1168"/>
                  </a:cubicBezTo>
                  <a:lnTo>
                    <a:pt x="3923" y="1534"/>
                  </a:lnTo>
                  <a:lnTo>
                    <a:pt x="3121" y="1534"/>
                  </a:lnTo>
                  <a:lnTo>
                    <a:pt x="3121" y="1168"/>
                  </a:lnTo>
                  <a:cubicBezTo>
                    <a:pt x="3121" y="959"/>
                    <a:pt x="3330" y="732"/>
                    <a:pt x="3557" y="732"/>
                  </a:cubicBezTo>
                  <a:close/>
                  <a:moveTo>
                    <a:pt x="13946" y="732"/>
                  </a:moveTo>
                  <a:cubicBezTo>
                    <a:pt x="14155" y="732"/>
                    <a:pt x="14312" y="959"/>
                    <a:pt x="14312" y="1168"/>
                  </a:cubicBezTo>
                  <a:lnTo>
                    <a:pt x="14312" y="1534"/>
                  </a:lnTo>
                  <a:lnTo>
                    <a:pt x="13580" y="1534"/>
                  </a:lnTo>
                  <a:lnTo>
                    <a:pt x="13580" y="1168"/>
                  </a:lnTo>
                  <a:cubicBezTo>
                    <a:pt x="13580" y="959"/>
                    <a:pt x="13719" y="732"/>
                    <a:pt x="13946" y="732"/>
                  </a:cubicBezTo>
                  <a:close/>
                  <a:moveTo>
                    <a:pt x="16700" y="2266"/>
                  </a:moveTo>
                  <a:lnTo>
                    <a:pt x="16700" y="3347"/>
                  </a:lnTo>
                  <a:lnTo>
                    <a:pt x="715" y="3347"/>
                  </a:lnTo>
                  <a:lnTo>
                    <a:pt x="715" y="2266"/>
                  </a:lnTo>
                  <a:close/>
                  <a:moveTo>
                    <a:pt x="8716" y="17083"/>
                  </a:moveTo>
                  <a:cubicBezTo>
                    <a:pt x="8995" y="17083"/>
                    <a:pt x="9291" y="17362"/>
                    <a:pt x="9291" y="17658"/>
                  </a:cubicBezTo>
                  <a:cubicBezTo>
                    <a:pt x="9291" y="17954"/>
                    <a:pt x="8995" y="18233"/>
                    <a:pt x="8716" y="18233"/>
                  </a:cubicBezTo>
                  <a:cubicBezTo>
                    <a:pt x="8420" y="18233"/>
                    <a:pt x="8211" y="17954"/>
                    <a:pt x="8211" y="17658"/>
                  </a:cubicBezTo>
                  <a:cubicBezTo>
                    <a:pt x="8211" y="17362"/>
                    <a:pt x="8420" y="17083"/>
                    <a:pt x="8716" y="17083"/>
                  </a:cubicBezTo>
                  <a:close/>
                  <a:moveTo>
                    <a:pt x="3557" y="0"/>
                  </a:moveTo>
                  <a:cubicBezTo>
                    <a:pt x="2894" y="0"/>
                    <a:pt x="2389" y="523"/>
                    <a:pt x="2389" y="1168"/>
                  </a:cubicBezTo>
                  <a:lnTo>
                    <a:pt x="2389" y="1534"/>
                  </a:lnTo>
                  <a:lnTo>
                    <a:pt x="367" y="1534"/>
                  </a:lnTo>
                  <a:cubicBezTo>
                    <a:pt x="210" y="1534"/>
                    <a:pt x="1" y="1674"/>
                    <a:pt x="1" y="1900"/>
                  </a:cubicBezTo>
                  <a:lnTo>
                    <a:pt x="1" y="3713"/>
                  </a:lnTo>
                  <a:cubicBezTo>
                    <a:pt x="1" y="3852"/>
                    <a:pt x="210" y="4079"/>
                    <a:pt x="367" y="4079"/>
                  </a:cubicBezTo>
                  <a:lnTo>
                    <a:pt x="942" y="4079"/>
                  </a:lnTo>
                  <a:lnTo>
                    <a:pt x="942" y="15252"/>
                  </a:lnTo>
                  <a:cubicBezTo>
                    <a:pt x="942" y="15340"/>
                    <a:pt x="942" y="15479"/>
                    <a:pt x="1012" y="15549"/>
                  </a:cubicBezTo>
                  <a:cubicBezTo>
                    <a:pt x="1081" y="15549"/>
                    <a:pt x="1238" y="15619"/>
                    <a:pt x="1308" y="15619"/>
                  </a:cubicBezTo>
                  <a:lnTo>
                    <a:pt x="8350" y="15619"/>
                  </a:lnTo>
                  <a:lnTo>
                    <a:pt x="8350" y="16420"/>
                  </a:lnTo>
                  <a:cubicBezTo>
                    <a:pt x="7845" y="16560"/>
                    <a:pt x="7409" y="17083"/>
                    <a:pt x="7409" y="17658"/>
                  </a:cubicBezTo>
                  <a:cubicBezTo>
                    <a:pt x="7409" y="18390"/>
                    <a:pt x="7984" y="18965"/>
                    <a:pt x="8716" y="18965"/>
                  </a:cubicBezTo>
                  <a:cubicBezTo>
                    <a:pt x="9431" y="18965"/>
                    <a:pt x="10024" y="18390"/>
                    <a:pt x="10024" y="17658"/>
                  </a:cubicBezTo>
                  <a:cubicBezTo>
                    <a:pt x="10024" y="17083"/>
                    <a:pt x="9658" y="16560"/>
                    <a:pt x="9082" y="16420"/>
                  </a:cubicBezTo>
                  <a:lnTo>
                    <a:pt x="9082" y="15619"/>
                  </a:lnTo>
                  <a:lnTo>
                    <a:pt x="16194" y="15619"/>
                  </a:lnTo>
                  <a:cubicBezTo>
                    <a:pt x="16264" y="15619"/>
                    <a:pt x="16334" y="15549"/>
                    <a:pt x="16403" y="15549"/>
                  </a:cubicBezTo>
                  <a:cubicBezTo>
                    <a:pt x="16491" y="15479"/>
                    <a:pt x="16560" y="15340"/>
                    <a:pt x="16560" y="15252"/>
                  </a:cubicBezTo>
                  <a:lnTo>
                    <a:pt x="16560" y="12725"/>
                  </a:lnTo>
                  <a:cubicBezTo>
                    <a:pt x="16560" y="12568"/>
                    <a:pt x="16334" y="12359"/>
                    <a:pt x="16194" y="12359"/>
                  </a:cubicBezTo>
                  <a:cubicBezTo>
                    <a:pt x="15968" y="12359"/>
                    <a:pt x="15758" y="12568"/>
                    <a:pt x="15758" y="12725"/>
                  </a:cubicBezTo>
                  <a:lnTo>
                    <a:pt x="15758" y="14904"/>
                  </a:lnTo>
                  <a:lnTo>
                    <a:pt x="1674" y="14904"/>
                  </a:lnTo>
                  <a:lnTo>
                    <a:pt x="1674" y="4079"/>
                  </a:lnTo>
                  <a:lnTo>
                    <a:pt x="15758" y="4079"/>
                  </a:lnTo>
                  <a:lnTo>
                    <a:pt x="15758" y="9448"/>
                  </a:lnTo>
                  <a:cubicBezTo>
                    <a:pt x="15758" y="9587"/>
                    <a:pt x="15968" y="9814"/>
                    <a:pt x="16194" y="9814"/>
                  </a:cubicBezTo>
                  <a:cubicBezTo>
                    <a:pt x="16334" y="9814"/>
                    <a:pt x="16560" y="9587"/>
                    <a:pt x="16560" y="9448"/>
                  </a:cubicBezTo>
                  <a:lnTo>
                    <a:pt x="16560" y="4079"/>
                  </a:lnTo>
                  <a:lnTo>
                    <a:pt x="17066" y="4079"/>
                  </a:lnTo>
                  <a:cubicBezTo>
                    <a:pt x="17275" y="4079"/>
                    <a:pt x="17432" y="3852"/>
                    <a:pt x="17432" y="3713"/>
                  </a:cubicBezTo>
                  <a:lnTo>
                    <a:pt x="17432" y="1900"/>
                  </a:lnTo>
                  <a:cubicBezTo>
                    <a:pt x="17432" y="1674"/>
                    <a:pt x="17275" y="1534"/>
                    <a:pt x="17066" y="1534"/>
                  </a:cubicBezTo>
                  <a:lnTo>
                    <a:pt x="15026" y="1534"/>
                  </a:lnTo>
                  <a:lnTo>
                    <a:pt x="15026" y="1168"/>
                  </a:lnTo>
                  <a:cubicBezTo>
                    <a:pt x="15026" y="523"/>
                    <a:pt x="14521" y="0"/>
                    <a:pt x="13946" y="0"/>
                  </a:cubicBezTo>
                  <a:cubicBezTo>
                    <a:pt x="13353" y="0"/>
                    <a:pt x="12847" y="523"/>
                    <a:pt x="12847" y="1168"/>
                  </a:cubicBezTo>
                  <a:lnTo>
                    <a:pt x="12847" y="1534"/>
                  </a:lnTo>
                  <a:lnTo>
                    <a:pt x="4637" y="1534"/>
                  </a:lnTo>
                  <a:lnTo>
                    <a:pt x="4637" y="1168"/>
                  </a:lnTo>
                  <a:cubicBezTo>
                    <a:pt x="4637" y="523"/>
                    <a:pt x="4132" y="0"/>
                    <a:pt x="35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49"/>
            <p:cNvSpPr/>
            <p:nvPr/>
          </p:nvSpPr>
          <p:spPr>
            <a:xfrm>
              <a:off x="6275225" y="2199675"/>
              <a:ext cx="247125" cy="17875"/>
            </a:xfrm>
            <a:custGeom>
              <a:rect b="b" l="l" r="r" t="t"/>
              <a:pathLst>
                <a:path extrusionOk="0" h="715" w="9885">
                  <a:moveTo>
                    <a:pt x="367" y="0"/>
                  </a:moveTo>
                  <a:cubicBezTo>
                    <a:pt x="227" y="0"/>
                    <a:pt x="1" y="140"/>
                    <a:pt x="1" y="366"/>
                  </a:cubicBezTo>
                  <a:cubicBezTo>
                    <a:pt x="1" y="575"/>
                    <a:pt x="227" y="715"/>
                    <a:pt x="367" y="715"/>
                  </a:cubicBezTo>
                  <a:lnTo>
                    <a:pt x="9518" y="715"/>
                  </a:lnTo>
                  <a:cubicBezTo>
                    <a:pt x="9727" y="715"/>
                    <a:pt x="9884" y="575"/>
                    <a:pt x="9884" y="366"/>
                  </a:cubicBezTo>
                  <a:cubicBezTo>
                    <a:pt x="9884" y="140"/>
                    <a:pt x="9727" y="0"/>
                    <a:pt x="9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49"/>
            <p:cNvSpPr/>
            <p:nvPr/>
          </p:nvSpPr>
          <p:spPr>
            <a:xfrm>
              <a:off x="6275225" y="2235825"/>
              <a:ext cx="210525" cy="20075"/>
            </a:xfrm>
            <a:custGeom>
              <a:rect b="b" l="l" r="r" t="t"/>
              <a:pathLst>
                <a:path extrusionOk="0" h="803" w="8421">
                  <a:moveTo>
                    <a:pt x="367" y="1"/>
                  </a:moveTo>
                  <a:cubicBezTo>
                    <a:pt x="227" y="1"/>
                    <a:pt x="1" y="227"/>
                    <a:pt x="1" y="437"/>
                  </a:cubicBezTo>
                  <a:cubicBezTo>
                    <a:pt x="1" y="576"/>
                    <a:pt x="227" y="803"/>
                    <a:pt x="367" y="803"/>
                  </a:cubicBezTo>
                  <a:lnTo>
                    <a:pt x="8071" y="803"/>
                  </a:lnTo>
                  <a:cubicBezTo>
                    <a:pt x="8281" y="803"/>
                    <a:pt x="8420" y="576"/>
                    <a:pt x="8420" y="437"/>
                  </a:cubicBezTo>
                  <a:cubicBezTo>
                    <a:pt x="8420" y="227"/>
                    <a:pt x="8281" y="1"/>
                    <a:pt x="80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49"/>
            <p:cNvSpPr/>
            <p:nvPr/>
          </p:nvSpPr>
          <p:spPr>
            <a:xfrm>
              <a:off x="6275225" y="2021425"/>
              <a:ext cx="136425" cy="147325"/>
            </a:xfrm>
            <a:custGeom>
              <a:rect b="b" l="l" r="r" t="t"/>
              <a:pathLst>
                <a:path extrusionOk="0" h="5893" w="5457">
                  <a:moveTo>
                    <a:pt x="4725" y="733"/>
                  </a:moveTo>
                  <a:lnTo>
                    <a:pt x="4725" y="5160"/>
                  </a:lnTo>
                  <a:lnTo>
                    <a:pt x="803" y="5160"/>
                  </a:lnTo>
                  <a:lnTo>
                    <a:pt x="803" y="733"/>
                  </a:lnTo>
                  <a:close/>
                  <a:moveTo>
                    <a:pt x="367" y="1"/>
                  </a:moveTo>
                  <a:cubicBezTo>
                    <a:pt x="227" y="1"/>
                    <a:pt x="1" y="158"/>
                    <a:pt x="1" y="367"/>
                  </a:cubicBezTo>
                  <a:lnTo>
                    <a:pt x="1" y="5526"/>
                  </a:lnTo>
                  <a:cubicBezTo>
                    <a:pt x="1" y="5753"/>
                    <a:pt x="227" y="5892"/>
                    <a:pt x="367" y="5892"/>
                  </a:cubicBezTo>
                  <a:lnTo>
                    <a:pt x="5091" y="5892"/>
                  </a:lnTo>
                  <a:cubicBezTo>
                    <a:pt x="5300" y="5892"/>
                    <a:pt x="5457" y="5753"/>
                    <a:pt x="5457" y="5526"/>
                  </a:cubicBezTo>
                  <a:lnTo>
                    <a:pt x="5457" y="367"/>
                  </a:lnTo>
                  <a:cubicBezTo>
                    <a:pt x="5457" y="158"/>
                    <a:pt x="5300" y="1"/>
                    <a:pt x="50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00" name="Google Shape;600;p49"/>
          <p:cNvPicPr preferRelativeResize="0"/>
          <p:nvPr/>
        </p:nvPicPr>
        <p:blipFill rotWithShape="1">
          <a:blip r:embed="rId3">
            <a:alphaModFix/>
          </a:blip>
          <a:srcRect b="81709" l="42778" r="44094" t="6693"/>
          <a:stretch/>
        </p:blipFill>
        <p:spPr>
          <a:xfrm flipH="1" rot="10800000">
            <a:off x="4829063" y="141880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49"/>
          <p:cNvPicPr preferRelativeResize="0"/>
          <p:nvPr/>
        </p:nvPicPr>
        <p:blipFill rotWithShape="1">
          <a:blip r:embed="rId3">
            <a:alphaModFix/>
          </a:blip>
          <a:srcRect b="81493" l="50633" r="43730" t="9751"/>
          <a:stretch/>
        </p:blipFill>
        <p:spPr>
          <a:xfrm flipH="1" rot="10800000">
            <a:off x="4344438" y="39952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49"/>
          <p:cNvPicPr preferRelativeResize="0"/>
          <p:nvPr/>
        </p:nvPicPr>
        <p:blipFill rotWithShape="1">
          <a:blip r:embed="rId3">
            <a:alphaModFix/>
          </a:blip>
          <a:srcRect b="81709" l="46778" r="44093" t="6693"/>
          <a:stretch/>
        </p:blipFill>
        <p:spPr>
          <a:xfrm flipH="1" rot="10800000">
            <a:off x="2924171" y="1773401"/>
            <a:ext cx="399426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06050" y="1056776"/>
            <a:ext cx="4243125" cy="42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49"/>
          <p:cNvSpPr/>
          <p:nvPr/>
        </p:nvSpPr>
        <p:spPr>
          <a:xfrm>
            <a:off x="8358774" y="4694700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06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0"/>
          <p:cNvSpPr txBox="1"/>
          <p:nvPr>
            <p:ph type="ctrTitle"/>
          </p:nvPr>
        </p:nvSpPr>
        <p:spPr>
          <a:xfrm>
            <a:off x="319650" y="311750"/>
            <a:ext cx="35463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610" name="Google Shape;610;p50"/>
          <p:cNvSpPr/>
          <p:nvPr/>
        </p:nvSpPr>
        <p:spPr>
          <a:xfrm>
            <a:off x="8797200" y="76200"/>
            <a:ext cx="270600" cy="270600"/>
          </a:xfrm>
          <a:prstGeom prst="mathPlus">
            <a:avLst>
              <a:gd fmla="val 658" name="adj1"/>
            </a:avLst>
          </a:prstGeom>
          <a:solidFill>
            <a:schemeClr val="dk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50"/>
          <p:cNvSpPr/>
          <p:nvPr/>
        </p:nvSpPr>
        <p:spPr>
          <a:xfrm>
            <a:off x="8797200" y="4796700"/>
            <a:ext cx="270600" cy="270600"/>
          </a:xfrm>
          <a:prstGeom prst="mathPlus">
            <a:avLst>
              <a:gd fmla="val 658" name="adj1"/>
            </a:avLst>
          </a:prstGeom>
          <a:solidFill>
            <a:schemeClr val="dk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2" name="Google Shape;61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8550"/>
            <a:ext cx="8839200" cy="1753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194875"/>
            <a:ext cx="2917499" cy="179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7000" y="3115050"/>
            <a:ext cx="6006999" cy="20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888" y="1189325"/>
            <a:ext cx="3343275" cy="33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51"/>
          <p:cNvSpPr txBox="1"/>
          <p:nvPr>
            <p:ph type="title"/>
          </p:nvPr>
        </p:nvSpPr>
        <p:spPr>
          <a:xfrm>
            <a:off x="2063775" y="51425"/>
            <a:ext cx="4318800" cy="121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4900">
                <a:solidFill>
                  <a:schemeClr val="accent3"/>
                </a:solidFill>
              </a:rPr>
              <a:t>Lesson</a:t>
            </a:r>
            <a:r>
              <a:rPr lang="en" sz="4900">
                <a:solidFill>
                  <a:schemeClr val="accent3"/>
                </a:solidFill>
              </a:rPr>
              <a:t> </a:t>
            </a:r>
            <a:r>
              <a:rPr lang="en" sz="4900"/>
              <a:t>Learned</a:t>
            </a:r>
            <a:endParaRPr sz="4900"/>
          </a:p>
        </p:txBody>
      </p:sp>
      <p:pic>
        <p:nvPicPr>
          <p:cNvPr id="621" name="Google Shape;621;p51"/>
          <p:cNvPicPr preferRelativeResize="0"/>
          <p:nvPr/>
        </p:nvPicPr>
        <p:blipFill rotWithShape="1">
          <a:blip r:embed="rId4">
            <a:alphaModFix/>
          </a:blip>
          <a:srcRect b="81493" l="50633" r="43730" t="9751"/>
          <a:stretch/>
        </p:blipFill>
        <p:spPr>
          <a:xfrm flipH="1" rot="10800000">
            <a:off x="2677875" y="103822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51"/>
          <p:cNvPicPr preferRelativeResize="0"/>
          <p:nvPr/>
        </p:nvPicPr>
        <p:blipFill rotWithShape="1">
          <a:blip r:embed="rId4">
            <a:alphaModFix/>
          </a:blip>
          <a:srcRect b="81709" l="47142" r="44094" t="6693"/>
          <a:stretch/>
        </p:blipFill>
        <p:spPr>
          <a:xfrm flipH="1" rot="10800000">
            <a:off x="6227771" y="926588"/>
            <a:ext cx="383475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1"/>
          <p:cNvPicPr preferRelativeResize="0"/>
          <p:nvPr/>
        </p:nvPicPr>
        <p:blipFill rotWithShape="1">
          <a:blip r:embed="rId4">
            <a:alphaModFix/>
          </a:blip>
          <a:srcRect b="81709" l="42778" r="44094" t="6693"/>
          <a:stretch/>
        </p:blipFill>
        <p:spPr>
          <a:xfrm flipH="1" rot="10800000">
            <a:off x="7703713" y="68185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51"/>
          <p:cNvPicPr preferRelativeResize="0"/>
          <p:nvPr/>
        </p:nvPicPr>
        <p:blipFill rotWithShape="1">
          <a:blip r:embed="rId4">
            <a:alphaModFix/>
          </a:blip>
          <a:srcRect b="81709" l="42778" r="44094" t="6693"/>
          <a:stretch/>
        </p:blipFill>
        <p:spPr>
          <a:xfrm rot="10800000">
            <a:off x="788563" y="681851"/>
            <a:ext cx="574401" cy="5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51"/>
          <p:cNvSpPr/>
          <p:nvPr/>
        </p:nvSpPr>
        <p:spPr>
          <a:xfrm rot="5400000">
            <a:off x="7891913" y="154855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51"/>
          <p:cNvSpPr/>
          <p:nvPr/>
        </p:nvSpPr>
        <p:spPr>
          <a:xfrm rot="5400000">
            <a:off x="7891913" y="18750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51"/>
          <p:cNvSpPr/>
          <p:nvPr/>
        </p:nvSpPr>
        <p:spPr>
          <a:xfrm rot="5400000">
            <a:off x="7891913" y="220145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51">
            <a:hlinkClick action="ppaction://hlinksldjump" r:id="rId5"/>
          </p:cNvPr>
          <p:cNvSpPr/>
          <p:nvPr/>
        </p:nvSpPr>
        <p:spPr>
          <a:xfrm>
            <a:off x="7891931" y="220145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51"/>
          <p:cNvSpPr txBox="1"/>
          <p:nvPr>
            <p:ph idx="1" type="subTitle"/>
          </p:nvPr>
        </p:nvSpPr>
        <p:spPr>
          <a:xfrm flipH="1">
            <a:off x="3378575" y="3446875"/>
            <a:ext cx="5571900" cy="178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Importance of thorough planning for the ETL processes.</a:t>
            </a:r>
            <a:endParaRPr sz="1800"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/>
              <a:t>Need for robust error handling and data quality checks. </a:t>
            </a:r>
            <a:endParaRPr sz="1800"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/>
              <a:t>Value of automation in managing large-scale operations.</a:t>
            </a:r>
            <a:endParaRPr sz="1800"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Continuous</a:t>
            </a:r>
            <a:r>
              <a:rPr lang="en" sz="1800"/>
              <a:t> </a:t>
            </a:r>
            <a:r>
              <a:rPr lang="en" sz="1800"/>
              <a:t>performance</a:t>
            </a:r>
            <a:r>
              <a:rPr lang="en" sz="1800"/>
              <a:t> tuning and monitoring are </a:t>
            </a:r>
            <a:r>
              <a:rPr lang="en" sz="1800"/>
              <a:t>essential</a:t>
            </a:r>
            <a:r>
              <a:rPr lang="en" sz="1800"/>
              <a:t> for maintaining efficiency.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06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30" name="Google Shape;630;p51"/>
          <p:cNvSpPr/>
          <p:nvPr/>
        </p:nvSpPr>
        <p:spPr>
          <a:xfrm>
            <a:off x="8278124" y="4694700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07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52"/>
          <p:cNvSpPr txBox="1"/>
          <p:nvPr>
            <p:ph type="title"/>
          </p:nvPr>
        </p:nvSpPr>
        <p:spPr>
          <a:xfrm>
            <a:off x="3725" y="2684200"/>
            <a:ext cx="4494600" cy="171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4900">
                <a:solidFill>
                  <a:schemeClr val="lt1"/>
                </a:solidFill>
              </a:rPr>
              <a:t>Technical Tools</a:t>
            </a:r>
            <a:endParaRPr sz="49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4900"/>
              <a:t>And Requirements</a:t>
            </a:r>
            <a:endParaRPr sz="4900">
              <a:solidFill>
                <a:schemeClr val="dk2"/>
              </a:solidFill>
            </a:endParaRPr>
          </a:p>
        </p:txBody>
      </p:sp>
      <p:sp>
        <p:nvSpPr>
          <p:cNvPr id="636" name="Google Shape;636;p52"/>
          <p:cNvSpPr/>
          <p:nvPr/>
        </p:nvSpPr>
        <p:spPr>
          <a:xfrm>
            <a:off x="6248438" y="61770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52"/>
          <p:cNvSpPr/>
          <p:nvPr/>
        </p:nvSpPr>
        <p:spPr>
          <a:xfrm>
            <a:off x="6574888" y="6177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8" name="Google Shape;638;p52"/>
          <p:cNvPicPr preferRelativeResize="0"/>
          <p:nvPr/>
        </p:nvPicPr>
        <p:blipFill rotWithShape="1">
          <a:blip r:embed="rId3">
            <a:alphaModFix/>
          </a:blip>
          <a:srcRect b="81709" l="42778" r="44094" t="6693"/>
          <a:stretch/>
        </p:blipFill>
        <p:spPr>
          <a:xfrm flipH="1" rot="10800000">
            <a:off x="5048138" y="117220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52"/>
          <p:cNvPicPr preferRelativeResize="0"/>
          <p:nvPr/>
        </p:nvPicPr>
        <p:blipFill rotWithShape="1">
          <a:blip r:embed="rId3">
            <a:alphaModFix/>
          </a:blip>
          <a:srcRect b="81493" l="50633" r="43730" t="9751"/>
          <a:stretch/>
        </p:blipFill>
        <p:spPr>
          <a:xfrm flipH="1" rot="10800000">
            <a:off x="4793363" y="37512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52"/>
          <p:cNvPicPr preferRelativeResize="0"/>
          <p:nvPr/>
        </p:nvPicPr>
        <p:blipFill rotWithShape="1">
          <a:blip r:embed="rId3">
            <a:alphaModFix/>
          </a:blip>
          <a:srcRect b="81709" l="46778" r="44093" t="6693"/>
          <a:stretch/>
        </p:blipFill>
        <p:spPr>
          <a:xfrm flipH="1" rot="10800000">
            <a:off x="8113346" y="1546401"/>
            <a:ext cx="399426" cy="5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52">
            <a:hlinkClick action="ppaction://hlinksldjump" r:id="rId4"/>
          </p:cNvPr>
          <p:cNvSpPr/>
          <p:nvPr/>
        </p:nvSpPr>
        <p:spPr>
          <a:xfrm>
            <a:off x="6902681" y="61770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52"/>
          <p:cNvSpPr txBox="1"/>
          <p:nvPr>
            <p:ph idx="1" type="subTitle"/>
          </p:nvPr>
        </p:nvSpPr>
        <p:spPr>
          <a:xfrm flipH="1">
            <a:off x="4260300" y="518225"/>
            <a:ext cx="4668600" cy="45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chemeClr val="dk2"/>
                </a:solidFill>
              </a:rPr>
              <a:t>Goodreads API: </a:t>
            </a:r>
            <a:r>
              <a:rPr b="1" lang="en"/>
              <a:t>Real time Data capture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chemeClr val="dk2"/>
                </a:solidFill>
              </a:rPr>
              <a:t>AWS S3: </a:t>
            </a:r>
            <a:r>
              <a:rPr b="1" lang="en"/>
              <a:t>Scalable and data storage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chemeClr val="dk2"/>
                </a:solidFill>
              </a:rPr>
              <a:t>Apache Spark:</a:t>
            </a:r>
            <a:r>
              <a:rPr b="1" lang="en"/>
              <a:t> Data Transformation and processing.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chemeClr val="dk2"/>
                </a:solidFill>
              </a:rPr>
              <a:t>Apache Airflow: </a:t>
            </a:r>
            <a:r>
              <a:rPr b="1" lang="en"/>
              <a:t>ETL job scheduling and </a:t>
            </a:r>
            <a:r>
              <a:rPr b="1" lang="en"/>
              <a:t>Orchestration</a:t>
            </a:r>
            <a:r>
              <a:rPr b="1" lang="en"/>
              <a:t>.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chemeClr val="dk2"/>
                </a:solidFill>
              </a:rPr>
              <a:t>AWS Redshift:</a:t>
            </a:r>
            <a:r>
              <a:rPr b="1" lang="en"/>
              <a:t> Data Warehousing and Analytics.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chemeClr val="dk2"/>
                </a:solidFill>
              </a:rPr>
              <a:t>Python:</a:t>
            </a:r>
            <a:r>
              <a:rPr b="1" lang="en"/>
              <a:t> Scripting and automation 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chemeClr val="dk2"/>
                </a:solidFill>
              </a:rPr>
              <a:t>Boto3:</a:t>
            </a:r>
            <a:r>
              <a:rPr b="1" lang="en"/>
              <a:t> AWS SDK for python used for S3 operations.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chemeClr val="dk2"/>
                </a:solidFill>
              </a:rPr>
              <a:t>Psycopg2:</a:t>
            </a:r>
            <a:r>
              <a:rPr b="1" lang="en"/>
              <a:t> PostgreSQL adapter for python used for </a:t>
            </a:r>
            <a:r>
              <a:rPr b="1" lang="en"/>
              <a:t>Redshift.</a:t>
            </a:r>
            <a:r>
              <a:rPr b="1" lang="en"/>
              <a:t> </a:t>
            </a:r>
            <a:endParaRPr b="1"/>
          </a:p>
        </p:txBody>
      </p:sp>
      <p:pic>
        <p:nvPicPr>
          <p:cNvPr id="643" name="Google Shape;64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4450" y="0"/>
            <a:ext cx="1622625" cy="85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0050" y="-19675"/>
            <a:ext cx="1729475" cy="89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28225" y="55400"/>
            <a:ext cx="1601076" cy="66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69403" y="0"/>
            <a:ext cx="1487322" cy="85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18675" y="0"/>
            <a:ext cx="1286000" cy="85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5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52775" y="0"/>
            <a:ext cx="1239201" cy="85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5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725" y="724125"/>
            <a:ext cx="1016949" cy="7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52"/>
          <p:cNvSpPr/>
          <p:nvPr/>
        </p:nvSpPr>
        <p:spPr>
          <a:xfrm>
            <a:off x="8278124" y="4694700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08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Google Shape;65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4759800" y="511600"/>
            <a:ext cx="4230400" cy="42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53"/>
          <p:cNvSpPr txBox="1"/>
          <p:nvPr>
            <p:ph type="title"/>
          </p:nvPr>
        </p:nvSpPr>
        <p:spPr>
          <a:xfrm>
            <a:off x="2135850" y="-100475"/>
            <a:ext cx="47616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>
                <a:solidFill>
                  <a:schemeClr val="accent3"/>
                </a:solidFill>
              </a:rPr>
              <a:t>Closing</a:t>
            </a:r>
            <a:r>
              <a:rPr lang="en">
                <a:solidFill>
                  <a:schemeClr val="accent3"/>
                </a:solidFill>
              </a:rPr>
              <a:t> </a:t>
            </a:r>
            <a:r>
              <a:rPr lang="en">
                <a:solidFill>
                  <a:schemeClr val="accent3"/>
                </a:solidFill>
              </a:rPr>
              <a:t> </a:t>
            </a:r>
            <a:r>
              <a:rPr lang="en"/>
              <a:t>Statement</a:t>
            </a:r>
            <a:endParaRPr/>
          </a:p>
        </p:txBody>
      </p:sp>
      <p:pic>
        <p:nvPicPr>
          <p:cNvPr id="657" name="Google Shape;657;p53"/>
          <p:cNvPicPr preferRelativeResize="0"/>
          <p:nvPr/>
        </p:nvPicPr>
        <p:blipFill rotWithShape="1">
          <a:blip r:embed="rId4">
            <a:alphaModFix/>
          </a:blip>
          <a:srcRect b="81709" l="42778" r="44094" t="6693"/>
          <a:stretch/>
        </p:blipFill>
        <p:spPr>
          <a:xfrm flipH="1" rot="10800000">
            <a:off x="3876825" y="1629388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53"/>
          <p:cNvPicPr preferRelativeResize="0"/>
          <p:nvPr/>
        </p:nvPicPr>
        <p:blipFill rotWithShape="1">
          <a:blip r:embed="rId4">
            <a:alphaModFix/>
          </a:blip>
          <a:srcRect b="81493" l="50633" r="43730" t="9751"/>
          <a:stretch/>
        </p:blipFill>
        <p:spPr>
          <a:xfrm flipH="1" rot="10800000">
            <a:off x="3994938" y="3449363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53"/>
          <p:cNvPicPr preferRelativeResize="0"/>
          <p:nvPr/>
        </p:nvPicPr>
        <p:blipFill rotWithShape="1">
          <a:blip r:embed="rId4">
            <a:alphaModFix/>
          </a:blip>
          <a:srcRect b="81709" l="46778" r="44093" t="6693"/>
          <a:stretch/>
        </p:blipFill>
        <p:spPr>
          <a:xfrm flipH="1" rot="10800000">
            <a:off x="7725196" y="2517951"/>
            <a:ext cx="399426" cy="5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53"/>
          <p:cNvSpPr/>
          <p:nvPr/>
        </p:nvSpPr>
        <p:spPr>
          <a:xfrm>
            <a:off x="830050" y="61770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FC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53"/>
          <p:cNvSpPr/>
          <p:nvPr/>
        </p:nvSpPr>
        <p:spPr>
          <a:xfrm>
            <a:off x="1156500" y="6177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53">
            <a:hlinkClick action="ppaction://hlinksldjump" r:id="rId5"/>
          </p:cNvPr>
          <p:cNvSpPr/>
          <p:nvPr/>
        </p:nvSpPr>
        <p:spPr>
          <a:xfrm>
            <a:off x="1482956" y="61770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53"/>
          <p:cNvSpPr txBox="1"/>
          <p:nvPr>
            <p:ph idx="1" type="subTitle"/>
          </p:nvPr>
        </p:nvSpPr>
        <p:spPr>
          <a:xfrm flipH="1">
            <a:off x="277075" y="432000"/>
            <a:ext cx="4668600" cy="45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/>
              <a:t>Demonstrated ability to handle complex data engineering challenges.</a:t>
            </a:r>
            <a:endParaRPr b="1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/>
              <a:t>Proven expertise in using a variety of tools and technologies to build scalable, efficient ETL pipelines.</a:t>
            </a:r>
            <a:endParaRPr b="1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/>
              <a:t>Effective collaboration and adaptability in evolving project requirements.</a:t>
            </a:r>
            <a:endParaRPr b="1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/>
              <a:t>Commitment to ensuring data quality and integrity throughout the process.</a:t>
            </a:r>
            <a:endParaRPr b="1"/>
          </a:p>
        </p:txBody>
      </p:sp>
      <p:sp>
        <p:nvSpPr>
          <p:cNvPr id="664" name="Google Shape;664;p53"/>
          <p:cNvSpPr/>
          <p:nvPr/>
        </p:nvSpPr>
        <p:spPr>
          <a:xfrm>
            <a:off x="8278124" y="4694700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09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54"/>
          <p:cNvSpPr txBox="1"/>
          <p:nvPr>
            <p:ph idx="8" type="ctrTitle"/>
          </p:nvPr>
        </p:nvSpPr>
        <p:spPr>
          <a:xfrm>
            <a:off x="822000" y="163775"/>
            <a:ext cx="7789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900"/>
              <a:t>Sponsors and </a:t>
            </a:r>
            <a:r>
              <a:rPr lang="en" sz="3900">
                <a:solidFill>
                  <a:schemeClr val="dk2"/>
                </a:solidFill>
              </a:rPr>
              <a:t>Acknowledgements</a:t>
            </a:r>
            <a:endParaRPr sz="3900">
              <a:solidFill>
                <a:schemeClr val="dk2"/>
              </a:solidFill>
            </a:endParaRPr>
          </a:p>
        </p:txBody>
      </p:sp>
      <p:pic>
        <p:nvPicPr>
          <p:cNvPr id="670" name="Google Shape;67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2875" y="978988"/>
            <a:ext cx="1984399" cy="210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950" y="1462625"/>
            <a:ext cx="4329220" cy="1363750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54"/>
          <p:cNvSpPr txBox="1"/>
          <p:nvPr>
            <p:ph idx="8" type="ctrTitle"/>
          </p:nvPr>
        </p:nvSpPr>
        <p:spPr>
          <a:xfrm>
            <a:off x="543700" y="4446425"/>
            <a:ext cx="77895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Special Thanks To Facilitators and</a:t>
            </a:r>
            <a:r>
              <a:rPr lang="en" sz="2000">
                <a:solidFill>
                  <a:schemeClr val="dk2"/>
                </a:solidFill>
              </a:rPr>
              <a:t> Organizers:</a:t>
            </a:r>
            <a:r>
              <a:rPr lang="en" sz="2000"/>
              <a:t> </a:t>
            </a:r>
            <a:r>
              <a:rPr lang="en" sz="1300">
                <a:solidFill>
                  <a:schemeClr val="accent3"/>
                </a:solidFill>
              </a:rPr>
              <a:t>Derek Degbedzui ,Wonders Aggor and All other Staffs</a:t>
            </a:r>
            <a:r>
              <a:rPr lang="en" sz="1300"/>
              <a:t> </a:t>
            </a:r>
            <a:endParaRPr sz="1300">
              <a:solidFill>
                <a:schemeClr val="dk2"/>
              </a:solidFill>
            </a:endParaRPr>
          </a:p>
        </p:txBody>
      </p:sp>
      <p:pic>
        <p:nvPicPr>
          <p:cNvPr id="673" name="Google Shape;673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6395" y="1354563"/>
            <a:ext cx="2087600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70384" y="2954525"/>
            <a:ext cx="1816942" cy="136375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54"/>
          <p:cNvSpPr/>
          <p:nvPr/>
        </p:nvSpPr>
        <p:spPr>
          <a:xfrm>
            <a:off x="8278124" y="4694700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10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55"/>
          <p:cNvSpPr txBox="1"/>
          <p:nvPr>
            <p:ph type="ctrTitle"/>
          </p:nvPr>
        </p:nvSpPr>
        <p:spPr>
          <a:xfrm flipH="1">
            <a:off x="1096704" y="382900"/>
            <a:ext cx="37620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900"/>
              <a:t>THANKS!</a:t>
            </a:r>
            <a:endParaRPr sz="4900"/>
          </a:p>
        </p:txBody>
      </p:sp>
      <p:sp>
        <p:nvSpPr>
          <p:cNvPr id="681" name="Google Shape;681;p55"/>
          <p:cNvSpPr/>
          <p:nvPr/>
        </p:nvSpPr>
        <p:spPr>
          <a:xfrm>
            <a:off x="964829" y="3226494"/>
            <a:ext cx="354714" cy="2092"/>
          </a:xfrm>
          <a:custGeom>
            <a:rect b="b" l="l" r="r" t="t"/>
            <a:pathLst>
              <a:path extrusionOk="0" h="56" w="9478">
                <a:moveTo>
                  <a:pt x="0" y="0"/>
                </a:moveTo>
                <a:lnTo>
                  <a:pt x="0" y="55"/>
                </a:lnTo>
                <a:lnTo>
                  <a:pt x="9477" y="55"/>
                </a:lnTo>
                <a:lnTo>
                  <a:pt x="947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55"/>
          <p:cNvSpPr/>
          <p:nvPr/>
        </p:nvSpPr>
        <p:spPr>
          <a:xfrm>
            <a:off x="4075349" y="1218771"/>
            <a:ext cx="45621" cy="41771"/>
          </a:xfrm>
          <a:custGeom>
            <a:rect b="b" l="l" r="r" t="t"/>
            <a:pathLst>
              <a:path extrusionOk="0" h="1118" w="1219">
                <a:moveTo>
                  <a:pt x="610" y="1"/>
                </a:moveTo>
                <a:cubicBezTo>
                  <a:pt x="578" y="1"/>
                  <a:pt x="546" y="17"/>
                  <a:pt x="530" y="50"/>
                </a:cubicBezTo>
                <a:lnTo>
                  <a:pt x="416" y="275"/>
                </a:lnTo>
                <a:cubicBezTo>
                  <a:pt x="406" y="301"/>
                  <a:pt x="380" y="319"/>
                  <a:pt x="351" y="323"/>
                </a:cubicBezTo>
                <a:lnTo>
                  <a:pt x="103" y="359"/>
                </a:lnTo>
                <a:cubicBezTo>
                  <a:pt x="30" y="371"/>
                  <a:pt x="1" y="462"/>
                  <a:pt x="52" y="513"/>
                </a:cubicBezTo>
                <a:lnTo>
                  <a:pt x="231" y="688"/>
                </a:lnTo>
                <a:cubicBezTo>
                  <a:pt x="253" y="709"/>
                  <a:pt x="263" y="738"/>
                  <a:pt x="260" y="768"/>
                </a:cubicBezTo>
                <a:lnTo>
                  <a:pt x="216" y="1012"/>
                </a:lnTo>
                <a:cubicBezTo>
                  <a:pt x="205" y="1069"/>
                  <a:pt x="252" y="1118"/>
                  <a:pt x="305" y="1118"/>
                </a:cubicBezTo>
                <a:cubicBezTo>
                  <a:pt x="319" y="1118"/>
                  <a:pt x="333" y="1114"/>
                  <a:pt x="347" y="1107"/>
                </a:cubicBezTo>
                <a:lnTo>
                  <a:pt x="566" y="990"/>
                </a:lnTo>
                <a:cubicBezTo>
                  <a:pt x="581" y="985"/>
                  <a:pt x="595" y="982"/>
                  <a:pt x="609" y="982"/>
                </a:cubicBezTo>
                <a:cubicBezTo>
                  <a:pt x="624" y="982"/>
                  <a:pt x="637" y="985"/>
                  <a:pt x="650" y="990"/>
                </a:cubicBezTo>
                <a:lnTo>
                  <a:pt x="872" y="1107"/>
                </a:lnTo>
                <a:cubicBezTo>
                  <a:pt x="886" y="1114"/>
                  <a:pt x="900" y="1118"/>
                  <a:pt x="914" y="1118"/>
                </a:cubicBezTo>
                <a:cubicBezTo>
                  <a:pt x="966" y="1118"/>
                  <a:pt x="1012" y="1069"/>
                  <a:pt x="1003" y="1012"/>
                </a:cubicBezTo>
                <a:lnTo>
                  <a:pt x="959" y="768"/>
                </a:lnTo>
                <a:cubicBezTo>
                  <a:pt x="956" y="738"/>
                  <a:pt x="963" y="709"/>
                  <a:pt x="985" y="688"/>
                </a:cubicBezTo>
                <a:lnTo>
                  <a:pt x="1164" y="513"/>
                </a:lnTo>
                <a:cubicBezTo>
                  <a:pt x="1218" y="462"/>
                  <a:pt x="1190" y="371"/>
                  <a:pt x="1116" y="359"/>
                </a:cubicBezTo>
                <a:lnTo>
                  <a:pt x="868" y="323"/>
                </a:lnTo>
                <a:cubicBezTo>
                  <a:pt x="840" y="319"/>
                  <a:pt x="814" y="301"/>
                  <a:pt x="799" y="275"/>
                </a:cubicBezTo>
                <a:lnTo>
                  <a:pt x="690" y="50"/>
                </a:lnTo>
                <a:cubicBezTo>
                  <a:pt x="673" y="17"/>
                  <a:pt x="641" y="1"/>
                  <a:pt x="61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55"/>
          <p:cNvSpPr/>
          <p:nvPr/>
        </p:nvSpPr>
        <p:spPr>
          <a:xfrm>
            <a:off x="4132272" y="2764637"/>
            <a:ext cx="79004" cy="72334"/>
          </a:xfrm>
          <a:custGeom>
            <a:rect b="b" l="l" r="r" t="t"/>
            <a:pathLst>
              <a:path extrusionOk="0" h="1936" w="2111">
                <a:moveTo>
                  <a:pt x="1055" y="1"/>
                </a:moveTo>
                <a:cubicBezTo>
                  <a:pt x="1000" y="1"/>
                  <a:pt x="944" y="30"/>
                  <a:pt x="915" y="88"/>
                </a:cubicBezTo>
                <a:lnTo>
                  <a:pt x="722" y="475"/>
                </a:lnTo>
                <a:cubicBezTo>
                  <a:pt x="700" y="522"/>
                  <a:pt x="656" y="555"/>
                  <a:pt x="606" y="562"/>
                </a:cubicBezTo>
                <a:lnTo>
                  <a:pt x="179" y="624"/>
                </a:lnTo>
                <a:cubicBezTo>
                  <a:pt x="51" y="642"/>
                  <a:pt x="0" y="799"/>
                  <a:pt x="91" y="887"/>
                </a:cubicBezTo>
                <a:lnTo>
                  <a:pt x="401" y="1189"/>
                </a:lnTo>
                <a:cubicBezTo>
                  <a:pt x="438" y="1225"/>
                  <a:pt x="456" y="1277"/>
                  <a:pt x="448" y="1328"/>
                </a:cubicBezTo>
                <a:lnTo>
                  <a:pt x="372" y="1754"/>
                </a:lnTo>
                <a:cubicBezTo>
                  <a:pt x="355" y="1855"/>
                  <a:pt x="436" y="1936"/>
                  <a:pt x="526" y="1936"/>
                </a:cubicBezTo>
                <a:cubicBezTo>
                  <a:pt x="550" y="1936"/>
                  <a:pt x="574" y="1930"/>
                  <a:pt x="598" y="1918"/>
                </a:cubicBezTo>
                <a:lnTo>
                  <a:pt x="981" y="1718"/>
                </a:lnTo>
                <a:cubicBezTo>
                  <a:pt x="1004" y="1705"/>
                  <a:pt x="1030" y="1699"/>
                  <a:pt x="1055" y="1699"/>
                </a:cubicBezTo>
                <a:cubicBezTo>
                  <a:pt x="1080" y="1699"/>
                  <a:pt x="1104" y="1705"/>
                  <a:pt x="1126" y="1718"/>
                </a:cubicBezTo>
                <a:lnTo>
                  <a:pt x="1509" y="1918"/>
                </a:lnTo>
                <a:cubicBezTo>
                  <a:pt x="1533" y="1930"/>
                  <a:pt x="1558" y="1936"/>
                  <a:pt x="1582" y="1936"/>
                </a:cubicBezTo>
                <a:cubicBezTo>
                  <a:pt x="1673" y="1936"/>
                  <a:pt x="1752" y="1855"/>
                  <a:pt x="1735" y="1754"/>
                </a:cubicBezTo>
                <a:lnTo>
                  <a:pt x="1662" y="1328"/>
                </a:lnTo>
                <a:cubicBezTo>
                  <a:pt x="1655" y="1277"/>
                  <a:pt x="1669" y="1225"/>
                  <a:pt x="1706" y="1189"/>
                </a:cubicBezTo>
                <a:lnTo>
                  <a:pt x="2016" y="887"/>
                </a:lnTo>
                <a:cubicBezTo>
                  <a:pt x="2110" y="799"/>
                  <a:pt x="2060" y="642"/>
                  <a:pt x="1932" y="624"/>
                </a:cubicBezTo>
                <a:lnTo>
                  <a:pt x="1502" y="562"/>
                </a:lnTo>
                <a:cubicBezTo>
                  <a:pt x="1451" y="555"/>
                  <a:pt x="1407" y="522"/>
                  <a:pt x="1385" y="475"/>
                </a:cubicBezTo>
                <a:lnTo>
                  <a:pt x="1192" y="88"/>
                </a:lnTo>
                <a:cubicBezTo>
                  <a:pt x="1165" y="30"/>
                  <a:pt x="1110" y="1"/>
                  <a:pt x="105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55"/>
          <p:cNvSpPr txBox="1"/>
          <p:nvPr>
            <p:ph idx="4294967295" type="subTitle"/>
          </p:nvPr>
        </p:nvSpPr>
        <p:spPr>
          <a:xfrm flipH="1">
            <a:off x="185050" y="1676775"/>
            <a:ext cx="3855000" cy="25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solidFill>
                  <a:schemeClr val="lt1"/>
                </a:solidFill>
              </a:rPr>
              <a:t>Do you have any questions?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solidFill>
                  <a:schemeClr val="lt1"/>
                </a:solidFill>
              </a:rPr>
              <a:t>Follow the project updates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Joamofa@st.ug.edu.gh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https://github.com/iamamofa/Final_project_Justice_goodreads_etl_pipeline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85" name="Google Shape;685;p55"/>
          <p:cNvSpPr/>
          <p:nvPr/>
        </p:nvSpPr>
        <p:spPr>
          <a:xfrm>
            <a:off x="5444310" y="737194"/>
            <a:ext cx="162300" cy="16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55"/>
          <p:cNvSpPr/>
          <p:nvPr/>
        </p:nvSpPr>
        <p:spPr>
          <a:xfrm>
            <a:off x="5711730" y="737194"/>
            <a:ext cx="162300" cy="16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55"/>
          <p:cNvSpPr/>
          <p:nvPr/>
        </p:nvSpPr>
        <p:spPr>
          <a:xfrm>
            <a:off x="5979151" y="737194"/>
            <a:ext cx="162300" cy="16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8" name="Google Shape;688;p55"/>
          <p:cNvPicPr preferRelativeResize="0"/>
          <p:nvPr/>
        </p:nvPicPr>
        <p:blipFill rotWithShape="1">
          <a:blip r:embed="rId5">
            <a:alphaModFix/>
          </a:blip>
          <a:srcRect b="10869" l="9202" r="6981" t="6156"/>
          <a:stretch/>
        </p:blipFill>
        <p:spPr>
          <a:xfrm>
            <a:off x="4528800" y="322425"/>
            <a:ext cx="4100175" cy="405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55"/>
          <p:cNvPicPr preferRelativeResize="0"/>
          <p:nvPr/>
        </p:nvPicPr>
        <p:blipFill rotWithShape="1">
          <a:blip r:embed="rId6">
            <a:alphaModFix/>
          </a:blip>
          <a:srcRect b="81710" l="42779" r="44093" t="6692"/>
          <a:stretch/>
        </p:blipFill>
        <p:spPr>
          <a:xfrm flipH="1" rot="10800000">
            <a:off x="4413979" y="1100127"/>
            <a:ext cx="470537" cy="415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55"/>
          <p:cNvPicPr preferRelativeResize="0"/>
          <p:nvPr/>
        </p:nvPicPr>
        <p:blipFill rotWithShape="1">
          <a:blip r:embed="rId6">
            <a:alphaModFix/>
          </a:blip>
          <a:srcRect b="81492" l="50633" r="43731" t="9752"/>
          <a:stretch/>
        </p:blipFill>
        <p:spPr>
          <a:xfrm flipH="1" rot="10800000">
            <a:off x="4067406" y="2948361"/>
            <a:ext cx="208706" cy="323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55"/>
          <p:cNvPicPr preferRelativeResize="0"/>
          <p:nvPr/>
        </p:nvPicPr>
        <p:blipFill rotWithShape="1">
          <a:blip r:embed="rId6">
            <a:alphaModFix/>
          </a:blip>
          <a:srcRect b="81710" l="47142" r="44093" t="6692"/>
          <a:stretch/>
        </p:blipFill>
        <p:spPr>
          <a:xfrm flipH="1" rot="10800000">
            <a:off x="6861165" y="1700162"/>
            <a:ext cx="314134" cy="415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1"/>
          <p:cNvSpPr txBox="1"/>
          <p:nvPr>
            <p:ph type="ctrTitle"/>
          </p:nvPr>
        </p:nvSpPr>
        <p:spPr>
          <a:xfrm>
            <a:off x="1457174" y="623850"/>
            <a:ext cx="29250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396" name="Google Shape;396;p41"/>
          <p:cNvSpPr txBox="1"/>
          <p:nvPr>
            <p:ph idx="1" type="subTitle"/>
          </p:nvPr>
        </p:nvSpPr>
        <p:spPr>
          <a:xfrm>
            <a:off x="3848749" y="625650"/>
            <a:ext cx="42576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The Goals and Focus for the Project</a:t>
            </a:r>
            <a:endParaRPr/>
          </a:p>
        </p:txBody>
      </p:sp>
      <p:sp>
        <p:nvSpPr>
          <p:cNvPr id="397" name="Google Shape;397;p41"/>
          <p:cNvSpPr txBox="1"/>
          <p:nvPr>
            <p:ph idx="2" type="ctrTitle"/>
          </p:nvPr>
        </p:nvSpPr>
        <p:spPr>
          <a:xfrm>
            <a:off x="1457174" y="1333995"/>
            <a:ext cx="2925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MY ROLE </a:t>
            </a:r>
            <a:endParaRPr/>
          </a:p>
        </p:txBody>
      </p:sp>
      <p:sp>
        <p:nvSpPr>
          <p:cNvPr id="398" name="Google Shape;398;p41"/>
          <p:cNvSpPr txBox="1"/>
          <p:nvPr>
            <p:ph idx="3" type="subTitle"/>
          </p:nvPr>
        </p:nvSpPr>
        <p:spPr>
          <a:xfrm>
            <a:off x="3848749" y="1334355"/>
            <a:ext cx="42576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Responsibilities</a:t>
            </a:r>
            <a:r>
              <a:rPr lang="en"/>
              <a:t> in the building and setting up project</a:t>
            </a:r>
            <a:endParaRPr/>
          </a:p>
        </p:txBody>
      </p:sp>
      <p:sp>
        <p:nvSpPr>
          <p:cNvPr id="399" name="Google Shape;399;p41"/>
          <p:cNvSpPr txBox="1"/>
          <p:nvPr>
            <p:ph idx="4" type="ctrTitle"/>
          </p:nvPr>
        </p:nvSpPr>
        <p:spPr>
          <a:xfrm>
            <a:off x="1457174" y="2040540"/>
            <a:ext cx="29250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TECHNICAL CHALLENGES</a:t>
            </a:r>
            <a:endParaRPr/>
          </a:p>
        </p:txBody>
      </p:sp>
      <p:sp>
        <p:nvSpPr>
          <p:cNvPr id="400" name="Google Shape;400;p41"/>
          <p:cNvSpPr txBox="1"/>
          <p:nvPr>
            <p:ph idx="5" type="subTitle"/>
          </p:nvPr>
        </p:nvSpPr>
        <p:spPr>
          <a:xfrm>
            <a:off x="3848749" y="2043060"/>
            <a:ext cx="42576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The various technical challenges with the project</a:t>
            </a:r>
            <a:endParaRPr/>
          </a:p>
        </p:txBody>
      </p:sp>
      <p:sp>
        <p:nvSpPr>
          <p:cNvPr id="401" name="Google Shape;401;p41"/>
          <p:cNvSpPr txBox="1"/>
          <p:nvPr>
            <p:ph idx="6" type="ctrTitle"/>
          </p:nvPr>
        </p:nvSpPr>
        <p:spPr>
          <a:xfrm>
            <a:off x="1457174" y="2750685"/>
            <a:ext cx="29250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SOLUTION APPROACH</a:t>
            </a:r>
            <a:endParaRPr/>
          </a:p>
        </p:txBody>
      </p:sp>
      <p:sp>
        <p:nvSpPr>
          <p:cNvPr id="402" name="Google Shape;402;p41"/>
          <p:cNvSpPr txBox="1"/>
          <p:nvPr>
            <p:ph idx="7" type="subTitle"/>
          </p:nvPr>
        </p:nvSpPr>
        <p:spPr>
          <a:xfrm>
            <a:off x="3848749" y="2751765"/>
            <a:ext cx="42576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Description and </a:t>
            </a:r>
            <a:r>
              <a:rPr lang="en"/>
              <a:t>how</a:t>
            </a:r>
            <a:r>
              <a:rPr lang="en"/>
              <a:t> the  </a:t>
            </a:r>
            <a:r>
              <a:rPr lang="en"/>
              <a:t>challenges was addressed </a:t>
            </a:r>
            <a:endParaRPr/>
          </a:p>
        </p:txBody>
      </p:sp>
      <p:sp>
        <p:nvSpPr>
          <p:cNvPr id="403" name="Google Shape;403;p41"/>
          <p:cNvSpPr txBox="1"/>
          <p:nvPr>
            <p:ph idx="8" type="ctrTitle"/>
          </p:nvPr>
        </p:nvSpPr>
        <p:spPr>
          <a:xfrm>
            <a:off x="1457174" y="3460830"/>
            <a:ext cx="2925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RESULTS AND IMPACT</a:t>
            </a:r>
            <a:endParaRPr/>
          </a:p>
        </p:txBody>
      </p:sp>
      <p:sp>
        <p:nvSpPr>
          <p:cNvPr id="404" name="Google Shape;404;p41"/>
          <p:cNvSpPr txBox="1"/>
          <p:nvPr>
            <p:ph idx="9" type="subTitle"/>
          </p:nvPr>
        </p:nvSpPr>
        <p:spPr>
          <a:xfrm>
            <a:off x="3848749" y="3460470"/>
            <a:ext cx="42576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Results and impacts of the solution approach</a:t>
            </a:r>
            <a:endParaRPr/>
          </a:p>
        </p:txBody>
      </p:sp>
      <p:sp>
        <p:nvSpPr>
          <p:cNvPr id="405" name="Google Shape;405;p41"/>
          <p:cNvSpPr txBox="1"/>
          <p:nvPr>
            <p:ph idx="13" type="ctrTitle"/>
          </p:nvPr>
        </p:nvSpPr>
        <p:spPr>
          <a:xfrm>
            <a:off x="1457174" y="4167375"/>
            <a:ext cx="29250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LESSON LEARNED</a:t>
            </a:r>
            <a:endParaRPr/>
          </a:p>
        </p:txBody>
      </p:sp>
      <p:sp>
        <p:nvSpPr>
          <p:cNvPr id="406" name="Google Shape;406;p41"/>
          <p:cNvSpPr txBox="1"/>
          <p:nvPr>
            <p:ph idx="14" type="subTitle"/>
          </p:nvPr>
        </p:nvSpPr>
        <p:spPr>
          <a:xfrm>
            <a:off x="3848749" y="4169175"/>
            <a:ext cx="42576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Lesson and impacts on the results gained </a:t>
            </a:r>
            <a:endParaRPr/>
          </a:p>
        </p:txBody>
      </p:sp>
      <p:grpSp>
        <p:nvGrpSpPr>
          <p:cNvPr id="407" name="Google Shape;407;p41"/>
          <p:cNvGrpSpPr/>
          <p:nvPr/>
        </p:nvGrpSpPr>
        <p:grpSpPr>
          <a:xfrm>
            <a:off x="874924" y="1126823"/>
            <a:ext cx="7394302" cy="64500"/>
            <a:chOff x="912012" y="1127925"/>
            <a:chExt cx="7329800" cy="64500"/>
          </a:xfrm>
        </p:grpSpPr>
        <p:sp>
          <p:nvSpPr>
            <p:cNvPr id="408" name="Google Shape;408;p41"/>
            <p:cNvSpPr/>
            <p:nvPr/>
          </p:nvSpPr>
          <p:spPr>
            <a:xfrm rot="5400000">
              <a:off x="8177312" y="1127925"/>
              <a:ext cx="64500" cy="645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09" name="Google Shape;409;p41"/>
            <p:cNvCxnSpPr/>
            <p:nvPr/>
          </p:nvCxnSpPr>
          <p:spPr>
            <a:xfrm rot="10800000">
              <a:off x="912012" y="1160175"/>
              <a:ext cx="7269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10" name="Google Shape;410;p41"/>
          <p:cNvGrpSpPr/>
          <p:nvPr/>
        </p:nvGrpSpPr>
        <p:grpSpPr>
          <a:xfrm>
            <a:off x="874924" y="1833368"/>
            <a:ext cx="7394302" cy="64500"/>
            <a:chOff x="912012" y="1127925"/>
            <a:chExt cx="7329800" cy="64500"/>
          </a:xfrm>
        </p:grpSpPr>
        <p:sp>
          <p:nvSpPr>
            <p:cNvPr id="411" name="Google Shape;411;p41"/>
            <p:cNvSpPr/>
            <p:nvPr/>
          </p:nvSpPr>
          <p:spPr>
            <a:xfrm rot="5400000">
              <a:off x="8177312" y="1127925"/>
              <a:ext cx="64500" cy="645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12" name="Google Shape;412;p41"/>
            <p:cNvCxnSpPr/>
            <p:nvPr/>
          </p:nvCxnSpPr>
          <p:spPr>
            <a:xfrm rot="10800000">
              <a:off x="912012" y="1160175"/>
              <a:ext cx="7269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13" name="Google Shape;413;p41"/>
          <p:cNvGrpSpPr/>
          <p:nvPr/>
        </p:nvGrpSpPr>
        <p:grpSpPr>
          <a:xfrm>
            <a:off x="874924" y="2543513"/>
            <a:ext cx="7394302" cy="64500"/>
            <a:chOff x="912012" y="1127925"/>
            <a:chExt cx="7329800" cy="64500"/>
          </a:xfrm>
        </p:grpSpPr>
        <p:sp>
          <p:nvSpPr>
            <p:cNvPr id="414" name="Google Shape;414;p41"/>
            <p:cNvSpPr/>
            <p:nvPr/>
          </p:nvSpPr>
          <p:spPr>
            <a:xfrm rot="5400000">
              <a:off x="8177312" y="1127925"/>
              <a:ext cx="64500" cy="645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15" name="Google Shape;415;p41"/>
            <p:cNvCxnSpPr/>
            <p:nvPr/>
          </p:nvCxnSpPr>
          <p:spPr>
            <a:xfrm rot="10800000">
              <a:off x="912012" y="1160175"/>
              <a:ext cx="7269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16" name="Google Shape;416;p41"/>
          <p:cNvGrpSpPr/>
          <p:nvPr/>
        </p:nvGrpSpPr>
        <p:grpSpPr>
          <a:xfrm>
            <a:off x="874924" y="3253657"/>
            <a:ext cx="7394302" cy="64500"/>
            <a:chOff x="912012" y="1127925"/>
            <a:chExt cx="7329800" cy="64500"/>
          </a:xfrm>
        </p:grpSpPr>
        <p:sp>
          <p:nvSpPr>
            <p:cNvPr id="417" name="Google Shape;417;p41"/>
            <p:cNvSpPr/>
            <p:nvPr/>
          </p:nvSpPr>
          <p:spPr>
            <a:xfrm rot="5400000">
              <a:off x="8177312" y="1127925"/>
              <a:ext cx="64500" cy="645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18" name="Google Shape;418;p41"/>
            <p:cNvCxnSpPr/>
            <p:nvPr/>
          </p:nvCxnSpPr>
          <p:spPr>
            <a:xfrm rot="10800000">
              <a:off x="912012" y="1160175"/>
              <a:ext cx="7269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19" name="Google Shape;419;p41"/>
          <p:cNvGrpSpPr/>
          <p:nvPr/>
        </p:nvGrpSpPr>
        <p:grpSpPr>
          <a:xfrm>
            <a:off x="874924" y="3960203"/>
            <a:ext cx="7394302" cy="64500"/>
            <a:chOff x="912012" y="1127925"/>
            <a:chExt cx="7329800" cy="64500"/>
          </a:xfrm>
        </p:grpSpPr>
        <p:sp>
          <p:nvSpPr>
            <p:cNvPr id="420" name="Google Shape;420;p41"/>
            <p:cNvSpPr/>
            <p:nvPr/>
          </p:nvSpPr>
          <p:spPr>
            <a:xfrm rot="5400000">
              <a:off x="8177312" y="1127925"/>
              <a:ext cx="64500" cy="645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21" name="Google Shape;421;p41"/>
            <p:cNvCxnSpPr/>
            <p:nvPr/>
          </p:nvCxnSpPr>
          <p:spPr>
            <a:xfrm rot="10800000">
              <a:off x="912012" y="1160175"/>
              <a:ext cx="7269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22" name="Google Shape;422;p41"/>
          <p:cNvSpPr/>
          <p:nvPr/>
        </p:nvSpPr>
        <p:spPr>
          <a:xfrm>
            <a:off x="874924" y="579600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41"/>
          <p:cNvSpPr/>
          <p:nvPr/>
        </p:nvSpPr>
        <p:spPr>
          <a:xfrm>
            <a:off x="874924" y="1289265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41"/>
          <p:cNvSpPr/>
          <p:nvPr/>
        </p:nvSpPr>
        <p:spPr>
          <a:xfrm>
            <a:off x="874924" y="1991911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41"/>
          <p:cNvSpPr/>
          <p:nvPr/>
        </p:nvSpPr>
        <p:spPr>
          <a:xfrm>
            <a:off x="874924" y="2698895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41"/>
          <p:cNvSpPr/>
          <p:nvPr/>
        </p:nvSpPr>
        <p:spPr>
          <a:xfrm>
            <a:off x="874924" y="3410810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41"/>
          <p:cNvSpPr/>
          <p:nvPr/>
        </p:nvSpPr>
        <p:spPr>
          <a:xfrm>
            <a:off x="874924" y="4123125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41"/>
          <p:cNvSpPr txBox="1"/>
          <p:nvPr>
            <p:ph idx="15" type="title"/>
          </p:nvPr>
        </p:nvSpPr>
        <p:spPr>
          <a:xfrm>
            <a:off x="298574" y="625650"/>
            <a:ext cx="4485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29" name="Google Shape;429;p41"/>
          <p:cNvSpPr txBox="1"/>
          <p:nvPr>
            <p:ph idx="16" type="title"/>
          </p:nvPr>
        </p:nvSpPr>
        <p:spPr>
          <a:xfrm>
            <a:off x="874924" y="1286865"/>
            <a:ext cx="4485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30" name="Google Shape;430;p41"/>
          <p:cNvSpPr txBox="1"/>
          <p:nvPr>
            <p:ph idx="17" type="title"/>
          </p:nvPr>
        </p:nvSpPr>
        <p:spPr>
          <a:xfrm>
            <a:off x="874774" y="1996530"/>
            <a:ext cx="4485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31" name="Google Shape;431;p41"/>
          <p:cNvSpPr txBox="1"/>
          <p:nvPr>
            <p:ph idx="18" type="title"/>
          </p:nvPr>
        </p:nvSpPr>
        <p:spPr>
          <a:xfrm>
            <a:off x="874924" y="2701395"/>
            <a:ext cx="4485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32" name="Google Shape;432;p41"/>
          <p:cNvSpPr txBox="1"/>
          <p:nvPr>
            <p:ph idx="19" type="title"/>
          </p:nvPr>
        </p:nvSpPr>
        <p:spPr>
          <a:xfrm>
            <a:off x="874774" y="4120725"/>
            <a:ext cx="4485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33" name="Google Shape;433;p41"/>
          <p:cNvSpPr txBox="1"/>
          <p:nvPr>
            <p:ph idx="20" type="title"/>
          </p:nvPr>
        </p:nvSpPr>
        <p:spPr>
          <a:xfrm>
            <a:off x="874774" y="3411060"/>
            <a:ext cx="4485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</a:pPr>
            <a:r>
              <a:rPr lang="en"/>
              <a:t>05</a:t>
            </a:r>
            <a:endParaRPr/>
          </a:p>
        </p:txBody>
      </p:sp>
      <p:pic>
        <p:nvPicPr>
          <p:cNvPr id="434" name="Google Shape;434;p41"/>
          <p:cNvPicPr preferRelativeResize="0"/>
          <p:nvPr/>
        </p:nvPicPr>
        <p:blipFill rotWithShape="1">
          <a:blip r:embed="rId3">
            <a:alphaModFix/>
          </a:blip>
          <a:srcRect b="81493" l="50633" r="43730" t="9751"/>
          <a:stretch/>
        </p:blipFill>
        <p:spPr>
          <a:xfrm flipH="1" rot="10800000">
            <a:off x="298575" y="17400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1"/>
          <p:cNvPicPr preferRelativeResize="0"/>
          <p:nvPr/>
        </p:nvPicPr>
        <p:blipFill rotWithShape="1">
          <a:blip r:embed="rId3">
            <a:alphaModFix/>
          </a:blip>
          <a:srcRect b="81709" l="47142" r="44094" t="6693"/>
          <a:stretch/>
        </p:blipFill>
        <p:spPr>
          <a:xfrm flipH="1" rot="10800000">
            <a:off x="8607771" y="3318138"/>
            <a:ext cx="383475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1"/>
          <p:cNvPicPr preferRelativeResize="0"/>
          <p:nvPr/>
        </p:nvPicPr>
        <p:blipFill rotWithShape="1">
          <a:blip r:embed="rId3">
            <a:alphaModFix/>
          </a:blip>
          <a:srcRect b="81493" l="50633" r="43730" t="9751"/>
          <a:stretch/>
        </p:blipFill>
        <p:spPr>
          <a:xfrm flipH="1" rot="10800000">
            <a:off x="8607775" y="844725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1"/>
          <p:cNvSpPr/>
          <p:nvPr/>
        </p:nvSpPr>
        <p:spPr>
          <a:xfrm>
            <a:off x="8106499" y="4669150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41"/>
          <p:cNvSpPr txBox="1"/>
          <p:nvPr>
            <p:ph idx="15" type="title"/>
          </p:nvPr>
        </p:nvSpPr>
        <p:spPr>
          <a:xfrm>
            <a:off x="8106349" y="4666750"/>
            <a:ext cx="4485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</a:pPr>
            <a:r>
              <a:rPr lang="en"/>
              <a:t>00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2"/>
          <p:cNvSpPr txBox="1"/>
          <p:nvPr>
            <p:ph type="ctrTitle"/>
          </p:nvPr>
        </p:nvSpPr>
        <p:spPr>
          <a:xfrm>
            <a:off x="1457174" y="623850"/>
            <a:ext cx="29250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ADAPTABILITY</a:t>
            </a:r>
            <a:endParaRPr/>
          </a:p>
        </p:txBody>
      </p:sp>
      <p:sp>
        <p:nvSpPr>
          <p:cNvPr id="444" name="Google Shape;444;p42"/>
          <p:cNvSpPr txBox="1"/>
          <p:nvPr>
            <p:ph idx="1" type="subTitle"/>
          </p:nvPr>
        </p:nvSpPr>
        <p:spPr>
          <a:xfrm>
            <a:off x="3848749" y="625650"/>
            <a:ext cx="42576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Adaptability to other approaches and results.</a:t>
            </a:r>
            <a:endParaRPr/>
          </a:p>
        </p:txBody>
      </p:sp>
      <p:sp>
        <p:nvSpPr>
          <p:cNvPr id="445" name="Google Shape;445;p42"/>
          <p:cNvSpPr txBox="1"/>
          <p:nvPr>
            <p:ph idx="2" type="ctrTitle"/>
          </p:nvPr>
        </p:nvSpPr>
        <p:spPr>
          <a:xfrm>
            <a:off x="1457175" y="1334000"/>
            <a:ext cx="24525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TECHNICAL TOOLS AND TECHNOLOGY</a:t>
            </a:r>
            <a:endParaRPr/>
          </a:p>
        </p:txBody>
      </p:sp>
      <p:sp>
        <p:nvSpPr>
          <p:cNvPr id="446" name="Google Shape;446;p42"/>
          <p:cNvSpPr txBox="1"/>
          <p:nvPr>
            <p:ph idx="3" type="subTitle"/>
          </p:nvPr>
        </p:nvSpPr>
        <p:spPr>
          <a:xfrm>
            <a:off x="3848749" y="1334355"/>
            <a:ext cx="42576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Tools and mediums used for the project</a:t>
            </a:r>
            <a:endParaRPr/>
          </a:p>
        </p:txBody>
      </p:sp>
      <p:sp>
        <p:nvSpPr>
          <p:cNvPr id="447" name="Google Shape;447;p42"/>
          <p:cNvSpPr txBox="1"/>
          <p:nvPr>
            <p:ph idx="4" type="ctrTitle"/>
          </p:nvPr>
        </p:nvSpPr>
        <p:spPr>
          <a:xfrm>
            <a:off x="1457174" y="2040540"/>
            <a:ext cx="29250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CLOSING STATEMENT</a:t>
            </a:r>
            <a:endParaRPr/>
          </a:p>
        </p:txBody>
      </p:sp>
      <p:sp>
        <p:nvSpPr>
          <p:cNvPr id="448" name="Google Shape;448;p42"/>
          <p:cNvSpPr txBox="1"/>
          <p:nvPr>
            <p:ph idx="6" type="ctrTitle"/>
          </p:nvPr>
        </p:nvSpPr>
        <p:spPr>
          <a:xfrm>
            <a:off x="1457174" y="2750685"/>
            <a:ext cx="29250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REFERENCES</a:t>
            </a:r>
            <a:endParaRPr/>
          </a:p>
        </p:txBody>
      </p:sp>
      <p:grpSp>
        <p:nvGrpSpPr>
          <p:cNvPr id="449" name="Google Shape;449;p42"/>
          <p:cNvGrpSpPr/>
          <p:nvPr/>
        </p:nvGrpSpPr>
        <p:grpSpPr>
          <a:xfrm>
            <a:off x="874924" y="1126823"/>
            <a:ext cx="7394302" cy="64500"/>
            <a:chOff x="912012" y="1127925"/>
            <a:chExt cx="7329800" cy="64500"/>
          </a:xfrm>
        </p:grpSpPr>
        <p:sp>
          <p:nvSpPr>
            <p:cNvPr id="450" name="Google Shape;450;p42"/>
            <p:cNvSpPr/>
            <p:nvPr/>
          </p:nvSpPr>
          <p:spPr>
            <a:xfrm rot="5400000">
              <a:off x="8177312" y="1127925"/>
              <a:ext cx="64500" cy="645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1" name="Google Shape;451;p42"/>
            <p:cNvCxnSpPr/>
            <p:nvPr/>
          </p:nvCxnSpPr>
          <p:spPr>
            <a:xfrm rot="10800000">
              <a:off x="912012" y="1160175"/>
              <a:ext cx="7269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52" name="Google Shape;452;p42"/>
          <p:cNvGrpSpPr/>
          <p:nvPr/>
        </p:nvGrpSpPr>
        <p:grpSpPr>
          <a:xfrm>
            <a:off x="874924" y="1833368"/>
            <a:ext cx="7394302" cy="64500"/>
            <a:chOff x="912012" y="1127925"/>
            <a:chExt cx="7329800" cy="64500"/>
          </a:xfrm>
        </p:grpSpPr>
        <p:sp>
          <p:nvSpPr>
            <p:cNvPr id="453" name="Google Shape;453;p42"/>
            <p:cNvSpPr/>
            <p:nvPr/>
          </p:nvSpPr>
          <p:spPr>
            <a:xfrm rot="5400000">
              <a:off x="8177312" y="1127925"/>
              <a:ext cx="64500" cy="645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4" name="Google Shape;454;p42"/>
            <p:cNvCxnSpPr/>
            <p:nvPr/>
          </p:nvCxnSpPr>
          <p:spPr>
            <a:xfrm rot="10800000">
              <a:off x="912012" y="1160175"/>
              <a:ext cx="7269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55" name="Google Shape;455;p42"/>
          <p:cNvGrpSpPr/>
          <p:nvPr/>
        </p:nvGrpSpPr>
        <p:grpSpPr>
          <a:xfrm>
            <a:off x="874924" y="2543513"/>
            <a:ext cx="7394302" cy="64500"/>
            <a:chOff x="912012" y="1127925"/>
            <a:chExt cx="7329800" cy="64500"/>
          </a:xfrm>
        </p:grpSpPr>
        <p:sp>
          <p:nvSpPr>
            <p:cNvPr id="456" name="Google Shape;456;p42"/>
            <p:cNvSpPr/>
            <p:nvPr/>
          </p:nvSpPr>
          <p:spPr>
            <a:xfrm rot="5400000">
              <a:off x="8177312" y="1127925"/>
              <a:ext cx="64500" cy="645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7" name="Google Shape;457;p42"/>
            <p:cNvCxnSpPr/>
            <p:nvPr/>
          </p:nvCxnSpPr>
          <p:spPr>
            <a:xfrm rot="10800000">
              <a:off x="912012" y="1160175"/>
              <a:ext cx="7269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58" name="Google Shape;458;p42"/>
          <p:cNvGrpSpPr/>
          <p:nvPr/>
        </p:nvGrpSpPr>
        <p:grpSpPr>
          <a:xfrm>
            <a:off x="874924" y="3253657"/>
            <a:ext cx="7394302" cy="64500"/>
            <a:chOff x="912012" y="1127925"/>
            <a:chExt cx="7329800" cy="64500"/>
          </a:xfrm>
        </p:grpSpPr>
        <p:sp>
          <p:nvSpPr>
            <p:cNvPr id="459" name="Google Shape;459;p42"/>
            <p:cNvSpPr/>
            <p:nvPr/>
          </p:nvSpPr>
          <p:spPr>
            <a:xfrm rot="5400000">
              <a:off x="8177312" y="1127925"/>
              <a:ext cx="64500" cy="645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0" name="Google Shape;460;p42"/>
            <p:cNvCxnSpPr/>
            <p:nvPr/>
          </p:nvCxnSpPr>
          <p:spPr>
            <a:xfrm rot="10800000">
              <a:off x="912012" y="1160175"/>
              <a:ext cx="7269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61" name="Google Shape;461;p42"/>
          <p:cNvSpPr/>
          <p:nvPr/>
        </p:nvSpPr>
        <p:spPr>
          <a:xfrm>
            <a:off x="874924" y="579600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42"/>
          <p:cNvSpPr/>
          <p:nvPr/>
        </p:nvSpPr>
        <p:spPr>
          <a:xfrm>
            <a:off x="874924" y="1289265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42"/>
          <p:cNvSpPr/>
          <p:nvPr/>
        </p:nvSpPr>
        <p:spPr>
          <a:xfrm>
            <a:off x="874924" y="1991911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42"/>
          <p:cNvSpPr/>
          <p:nvPr/>
        </p:nvSpPr>
        <p:spPr>
          <a:xfrm>
            <a:off x="874924" y="2698895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42"/>
          <p:cNvSpPr txBox="1"/>
          <p:nvPr>
            <p:ph idx="15" type="title"/>
          </p:nvPr>
        </p:nvSpPr>
        <p:spPr>
          <a:xfrm>
            <a:off x="874774" y="577200"/>
            <a:ext cx="4485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466" name="Google Shape;466;p42"/>
          <p:cNvSpPr txBox="1"/>
          <p:nvPr>
            <p:ph idx="16" type="title"/>
          </p:nvPr>
        </p:nvSpPr>
        <p:spPr>
          <a:xfrm>
            <a:off x="874924" y="1286865"/>
            <a:ext cx="4485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467" name="Google Shape;467;p42"/>
          <p:cNvSpPr txBox="1"/>
          <p:nvPr>
            <p:ph idx="17" type="title"/>
          </p:nvPr>
        </p:nvSpPr>
        <p:spPr>
          <a:xfrm>
            <a:off x="874774" y="1996530"/>
            <a:ext cx="4485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</a:pPr>
            <a:r>
              <a:rPr lang="en"/>
              <a:t>09</a:t>
            </a:r>
            <a:endParaRPr/>
          </a:p>
        </p:txBody>
      </p:sp>
      <p:sp>
        <p:nvSpPr>
          <p:cNvPr id="468" name="Google Shape;468;p42"/>
          <p:cNvSpPr txBox="1"/>
          <p:nvPr>
            <p:ph idx="18" type="title"/>
          </p:nvPr>
        </p:nvSpPr>
        <p:spPr>
          <a:xfrm>
            <a:off x="874924" y="2701395"/>
            <a:ext cx="4485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</a:pPr>
            <a:r>
              <a:rPr lang="en"/>
              <a:t>10</a:t>
            </a:r>
            <a:endParaRPr/>
          </a:p>
        </p:txBody>
      </p:sp>
      <p:pic>
        <p:nvPicPr>
          <p:cNvPr id="469" name="Google Shape;469;p42"/>
          <p:cNvPicPr preferRelativeResize="0"/>
          <p:nvPr/>
        </p:nvPicPr>
        <p:blipFill rotWithShape="1">
          <a:blip r:embed="rId3">
            <a:alphaModFix/>
          </a:blip>
          <a:srcRect b="81492" l="50633" r="43731" t="9752"/>
          <a:stretch/>
        </p:blipFill>
        <p:spPr>
          <a:xfrm flipH="1" rot="10800000">
            <a:off x="298575" y="17400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2"/>
          <p:cNvPicPr preferRelativeResize="0"/>
          <p:nvPr/>
        </p:nvPicPr>
        <p:blipFill rotWithShape="1">
          <a:blip r:embed="rId3">
            <a:alphaModFix/>
          </a:blip>
          <a:srcRect b="81710" l="47142" r="44093" t="6692"/>
          <a:stretch/>
        </p:blipFill>
        <p:spPr>
          <a:xfrm flipH="1" rot="10800000">
            <a:off x="8607771" y="3318138"/>
            <a:ext cx="383475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2"/>
          <p:cNvPicPr preferRelativeResize="0"/>
          <p:nvPr/>
        </p:nvPicPr>
        <p:blipFill rotWithShape="1">
          <a:blip r:embed="rId3">
            <a:alphaModFix/>
          </a:blip>
          <a:srcRect b="81492" l="50633" r="43731" t="9752"/>
          <a:stretch/>
        </p:blipFill>
        <p:spPr>
          <a:xfrm flipH="1" rot="10800000">
            <a:off x="8607775" y="844725"/>
            <a:ext cx="254775" cy="3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3"/>
          <p:cNvSpPr txBox="1"/>
          <p:nvPr>
            <p:ph idx="1" type="subTitle"/>
          </p:nvPr>
        </p:nvSpPr>
        <p:spPr>
          <a:xfrm flipH="1">
            <a:off x="5032000" y="2208900"/>
            <a:ext cx="3708000" cy="27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chemeClr val="dk2"/>
                </a:solidFill>
              </a:rPr>
              <a:t>Goal</a:t>
            </a:r>
            <a:r>
              <a:rPr b="1" lang="en"/>
              <a:t> </a:t>
            </a:r>
            <a:r>
              <a:rPr lang="en"/>
              <a:t>: To Develop a real-time ETL pipeline for Goodreads data, enabling efficient data capture, storage, transformations, and analysis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chemeClr val="dk2"/>
                </a:solidFill>
              </a:rPr>
              <a:t>Focus : </a:t>
            </a:r>
            <a:r>
              <a:rPr lang="en"/>
              <a:t>Implementing an automated, scalable solution using Apache Spark, Apache Airflow, AWS S3 and Redshift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77" name="Google Shape;477;p43"/>
          <p:cNvSpPr txBox="1"/>
          <p:nvPr>
            <p:ph type="title"/>
          </p:nvPr>
        </p:nvSpPr>
        <p:spPr>
          <a:xfrm>
            <a:off x="5328925" y="133500"/>
            <a:ext cx="3059700" cy="16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</a:rPr>
              <a:t>Project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lang="en"/>
              <a:t>Overview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78" name="Google Shape;478;p43"/>
          <p:cNvSpPr/>
          <p:nvPr/>
        </p:nvSpPr>
        <p:spPr>
          <a:xfrm>
            <a:off x="2246900" y="61770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FC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43"/>
          <p:cNvSpPr/>
          <p:nvPr/>
        </p:nvSpPr>
        <p:spPr>
          <a:xfrm>
            <a:off x="2573350" y="6177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43"/>
          <p:cNvSpPr/>
          <p:nvPr/>
        </p:nvSpPr>
        <p:spPr>
          <a:xfrm>
            <a:off x="2899800" y="61770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1" name="Google Shape;481;p43"/>
          <p:cNvPicPr preferRelativeResize="0"/>
          <p:nvPr/>
        </p:nvPicPr>
        <p:blipFill rotWithShape="1">
          <a:blip r:embed="rId3">
            <a:alphaModFix/>
          </a:blip>
          <a:srcRect b="12184" l="4635" r="4636" t="12183"/>
          <a:stretch/>
        </p:blipFill>
        <p:spPr>
          <a:xfrm>
            <a:off x="739625" y="1398200"/>
            <a:ext cx="4000650" cy="333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3"/>
          <p:cNvPicPr preferRelativeResize="0"/>
          <p:nvPr/>
        </p:nvPicPr>
        <p:blipFill rotWithShape="1">
          <a:blip r:embed="rId4">
            <a:alphaModFix/>
          </a:blip>
          <a:srcRect b="81709" l="42778" r="44094" t="6693"/>
          <a:stretch/>
        </p:blipFill>
        <p:spPr>
          <a:xfrm flipH="1" rot="10800000">
            <a:off x="844163" y="114300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3"/>
          <p:cNvPicPr preferRelativeResize="0"/>
          <p:nvPr/>
        </p:nvPicPr>
        <p:blipFill rotWithShape="1">
          <a:blip r:embed="rId4">
            <a:alphaModFix/>
          </a:blip>
          <a:srcRect b="81493" l="50633" r="43730" t="9751"/>
          <a:stretch/>
        </p:blipFill>
        <p:spPr>
          <a:xfrm flipH="1" rot="10800000">
            <a:off x="600725" y="30754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3"/>
          <p:cNvPicPr preferRelativeResize="0"/>
          <p:nvPr/>
        </p:nvPicPr>
        <p:blipFill rotWithShape="1">
          <a:blip r:embed="rId4">
            <a:alphaModFix/>
          </a:blip>
          <a:srcRect b="81709" l="46576" r="44095" t="6693"/>
          <a:stretch/>
        </p:blipFill>
        <p:spPr>
          <a:xfrm flipH="1" rot="10800000">
            <a:off x="4554322" y="1549051"/>
            <a:ext cx="408225" cy="5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43"/>
          <p:cNvSpPr/>
          <p:nvPr/>
        </p:nvSpPr>
        <p:spPr>
          <a:xfrm>
            <a:off x="8388624" y="4597450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4"/>
          <p:cNvSpPr/>
          <p:nvPr/>
        </p:nvSpPr>
        <p:spPr>
          <a:xfrm>
            <a:off x="4347750" y="1579275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44"/>
          <p:cNvSpPr/>
          <p:nvPr/>
        </p:nvSpPr>
        <p:spPr>
          <a:xfrm>
            <a:off x="7122700" y="1579275"/>
            <a:ext cx="448500" cy="44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44"/>
          <p:cNvSpPr/>
          <p:nvPr/>
        </p:nvSpPr>
        <p:spPr>
          <a:xfrm>
            <a:off x="1572700" y="3365675"/>
            <a:ext cx="448500" cy="44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44"/>
          <p:cNvSpPr/>
          <p:nvPr/>
        </p:nvSpPr>
        <p:spPr>
          <a:xfrm>
            <a:off x="4347750" y="3365675"/>
            <a:ext cx="448500" cy="44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44"/>
          <p:cNvSpPr/>
          <p:nvPr/>
        </p:nvSpPr>
        <p:spPr>
          <a:xfrm>
            <a:off x="7122700" y="3365675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44"/>
          <p:cNvSpPr/>
          <p:nvPr/>
        </p:nvSpPr>
        <p:spPr>
          <a:xfrm>
            <a:off x="1572700" y="1579275"/>
            <a:ext cx="448500" cy="44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44"/>
          <p:cNvSpPr txBox="1"/>
          <p:nvPr>
            <p:ph idx="1" type="subTitle"/>
          </p:nvPr>
        </p:nvSpPr>
        <p:spPr>
          <a:xfrm>
            <a:off x="720050" y="3855035"/>
            <a:ext cx="21540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400"/>
              <a:t>Ensuring Data Quality and Integrity through validation checks. 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497" name="Google Shape;497;p44"/>
          <p:cNvSpPr txBox="1"/>
          <p:nvPr>
            <p:ph idx="2" type="subTitle"/>
          </p:nvPr>
        </p:nvSpPr>
        <p:spPr>
          <a:xfrm>
            <a:off x="3494960" y="3855035"/>
            <a:ext cx="21540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400"/>
              <a:t>Performing</a:t>
            </a:r>
            <a:r>
              <a:rPr lang="en" sz="1400"/>
              <a:t> </a:t>
            </a:r>
            <a:r>
              <a:rPr lang="en" sz="1400"/>
              <a:t>performance</a:t>
            </a:r>
            <a:r>
              <a:rPr lang="en" sz="1400"/>
              <a:t> tuning and scalability testing.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498" name="Google Shape;498;p44"/>
          <p:cNvSpPr txBox="1"/>
          <p:nvPr>
            <p:ph idx="3" type="subTitle"/>
          </p:nvPr>
        </p:nvSpPr>
        <p:spPr>
          <a:xfrm>
            <a:off x="6279600" y="3855035"/>
            <a:ext cx="21540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400"/>
              <a:t>Identify and resolving technical issues within the ETL pipeline.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499" name="Google Shape;499;p44"/>
          <p:cNvSpPr txBox="1"/>
          <p:nvPr>
            <p:ph idx="4" type="subTitle"/>
          </p:nvPr>
        </p:nvSpPr>
        <p:spPr>
          <a:xfrm>
            <a:off x="1492950" y="3439023"/>
            <a:ext cx="6081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21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0" lang="en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04</a:t>
            </a:r>
            <a:endParaRPr b="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0" name="Google Shape;500;p44"/>
          <p:cNvSpPr txBox="1"/>
          <p:nvPr>
            <p:ph idx="5" type="subTitle"/>
          </p:nvPr>
        </p:nvSpPr>
        <p:spPr>
          <a:xfrm>
            <a:off x="4267911" y="3439023"/>
            <a:ext cx="6081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21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0" lang="en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05</a:t>
            </a:r>
            <a:endParaRPr b="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1" name="Google Shape;501;p44"/>
          <p:cNvSpPr txBox="1"/>
          <p:nvPr>
            <p:ph idx="6" type="subTitle"/>
          </p:nvPr>
        </p:nvSpPr>
        <p:spPr>
          <a:xfrm>
            <a:off x="7052550" y="3439023"/>
            <a:ext cx="6081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21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0" lang="en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06</a:t>
            </a:r>
            <a:endParaRPr b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2" name="Google Shape;502;p44"/>
          <p:cNvSpPr txBox="1"/>
          <p:nvPr>
            <p:ph idx="7" type="subTitle"/>
          </p:nvPr>
        </p:nvSpPr>
        <p:spPr>
          <a:xfrm>
            <a:off x="720050" y="2071225"/>
            <a:ext cx="21540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400"/>
              <a:t>Designing and Implementing the ETL pipeline.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503" name="Google Shape;503;p44"/>
          <p:cNvSpPr txBox="1"/>
          <p:nvPr>
            <p:ph idx="8" type="subTitle"/>
          </p:nvPr>
        </p:nvSpPr>
        <p:spPr>
          <a:xfrm>
            <a:off x="3494950" y="2071225"/>
            <a:ext cx="21540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400"/>
              <a:t>Setting up and configuring AWS infrastructure              (S3, Redshift, EMR)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504" name="Google Shape;504;p44"/>
          <p:cNvSpPr txBox="1"/>
          <p:nvPr>
            <p:ph idx="9" type="subTitle"/>
          </p:nvPr>
        </p:nvSpPr>
        <p:spPr>
          <a:xfrm>
            <a:off x="6279600" y="2071225"/>
            <a:ext cx="21540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400"/>
              <a:t>Writing and scheduling ETL jobs in Apache Airflow.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505" name="Google Shape;505;p44"/>
          <p:cNvSpPr txBox="1"/>
          <p:nvPr>
            <p:ph idx="13" type="subTitle"/>
          </p:nvPr>
        </p:nvSpPr>
        <p:spPr>
          <a:xfrm>
            <a:off x="1492950" y="1655200"/>
            <a:ext cx="6081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21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0" lang="en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  <a:endParaRPr b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6" name="Google Shape;506;p44"/>
          <p:cNvSpPr txBox="1"/>
          <p:nvPr>
            <p:ph idx="14" type="subTitle"/>
          </p:nvPr>
        </p:nvSpPr>
        <p:spPr>
          <a:xfrm>
            <a:off x="4267911" y="1655200"/>
            <a:ext cx="6081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21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0" lang="en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02</a:t>
            </a:r>
            <a:endParaRPr b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7" name="Google Shape;507;p44"/>
          <p:cNvSpPr txBox="1"/>
          <p:nvPr>
            <p:ph idx="15" type="subTitle"/>
          </p:nvPr>
        </p:nvSpPr>
        <p:spPr>
          <a:xfrm>
            <a:off x="7052550" y="1655200"/>
            <a:ext cx="6081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21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0" lang="en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03</a:t>
            </a:r>
            <a:endParaRPr b="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8" name="Google Shape;508;p44"/>
          <p:cNvSpPr txBox="1"/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4700"/>
              <a:t>My </a:t>
            </a:r>
            <a:r>
              <a:rPr lang="en" sz="4700">
                <a:solidFill>
                  <a:schemeClr val="dk2"/>
                </a:solidFill>
              </a:rPr>
              <a:t>Roles</a:t>
            </a:r>
            <a:endParaRPr sz="4700">
              <a:solidFill>
                <a:schemeClr val="dk2"/>
              </a:solidFill>
            </a:endParaRPr>
          </a:p>
        </p:txBody>
      </p:sp>
      <p:pic>
        <p:nvPicPr>
          <p:cNvPr id="509" name="Google Shape;509;p44"/>
          <p:cNvPicPr preferRelativeResize="0"/>
          <p:nvPr/>
        </p:nvPicPr>
        <p:blipFill rotWithShape="1">
          <a:blip r:embed="rId3">
            <a:alphaModFix/>
          </a:blip>
          <a:srcRect b="81493" l="50633" r="43730" t="9751"/>
          <a:stretch/>
        </p:blipFill>
        <p:spPr>
          <a:xfrm flipH="1" rot="10800000">
            <a:off x="1669550" y="2969813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44"/>
          <p:cNvPicPr preferRelativeResize="0"/>
          <p:nvPr/>
        </p:nvPicPr>
        <p:blipFill rotWithShape="1">
          <a:blip r:embed="rId3">
            <a:alphaModFix/>
          </a:blip>
          <a:srcRect b="81493" l="50633" r="43730" t="9751"/>
          <a:stretch/>
        </p:blipFill>
        <p:spPr>
          <a:xfrm flipH="1" rot="10800000">
            <a:off x="4444563" y="2969813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44"/>
          <p:cNvPicPr preferRelativeResize="0"/>
          <p:nvPr/>
        </p:nvPicPr>
        <p:blipFill rotWithShape="1">
          <a:blip r:embed="rId3">
            <a:alphaModFix/>
          </a:blip>
          <a:srcRect b="81493" l="50633" r="43730" t="9751"/>
          <a:stretch/>
        </p:blipFill>
        <p:spPr>
          <a:xfrm flipH="1" rot="10800000">
            <a:off x="7219663" y="2969813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44"/>
          <p:cNvPicPr preferRelativeResize="0"/>
          <p:nvPr/>
        </p:nvPicPr>
        <p:blipFill rotWithShape="1">
          <a:blip r:embed="rId3">
            <a:alphaModFix/>
          </a:blip>
          <a:srcRect b="81493" l="50633" r="43730" t="9751"/>
          <a:stretch/>
        </p:blipFill>
        <p:spPr>
          <a:xfrm flipH="1" rot="10800000">
            <a:off x="1669550" y="1183413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44"/>
          <p:cNvPicPr preferRelativeResize="0"/>
          <p:nvPr/>
        </p:nvPicPr>
        <p:blipFill rotWithShape="1">
          <a:blip r:embed="rId3">
            <a:alphaModFix/>
          </a:blip>
          <a:srcRect b="81493" l="50633" r="43730" t="9751"/>
          <a:stretch/>
        </p:blipFill>
        <p:spPr>
          <a:xfrm flipH="1" rot="10800000">
            <a:off x="4444563" y="1183413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4"/>
          <p:cNvPicPr preferRelativeResize="0"/>
          <p:nvPr/>
        </p:nvPicPr>
        <p:blipFill rotWithShape="1">
          <a:blip r:embed="rId3">
            <a:alphaModFix/>
          </a:blip>
          <a:srcRect b="81493" l="50633" r="43730" t="9751"/>
          <a:stretch/>
        </p:blipFill>
        <p:spPr>
          <a:xfrm flipH="1" rot="10800000">
            <a:off x="7219663" y="1183413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44"/>
          <p:cNvSpPr/>
          <p:nvPr/>
        </p:nvSpPr>
        <p:spPr>
          <a:xfrm>
            <a:off x="8388624" y="4597450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02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45"/>
          <p:cNvPicPr preferRelativeResize="0"/>
          <p:nvPr/>
        </p:nvPicPr>
        <p:blipFill rotWithShape="1">
          <a:blip r:embed="rId3">
            <a:alphaModFix/>
          </a:blip>
          <a:srcRect b="5089" l="8599" r="10350" t="9366"/>
          <a:stretch/>
        </p:blipFill>
        <p:spPr>
          <a:xfrm>
            <a:off x="1196013" y="1177804"/>
            <a:ext cx="3257474" cy="343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45"/>
          <p:cNvPicPr preferRelativeResize="0"/>
          <p:nvPr/>
        </p:nvPicPr>
        <p:blipFill rotWithShape="1">
          <a:blip r:embed="rId4">
            <a:alphaModFix/>
          </a:blip>
          <a:srcRect b="81709" l="42778" r="44094" t="6693"/>
          <a:stretch/>
        </p:blipFill>
        <p:spPr>
          <a:xfrm flipH="1" rot="10800000">
            <a:off x="750350" y="132160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45"/>
          <p:cNvPicPr preferRelativeResize="0"/>
          <p:nvPr/>
        </p:nvPicPr>
        <p:blipFill rotWithShape="1">
          <a:blip r:embed="rId4">
            <a:alphaModFix/>
          </a:blip>
          <a:srcRect b="81493" l="50633" r="43730" t="9751"/>
          <a:stretch/>
        </p:blipFill>
        <p:spPr>
          <a:xfrm flipH="1" rot="10800000">
            <a:off x="1069963" y="364212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45"/>
          <p:cNvPicPr preferRelativeResize="0"/>
          <p:nvPr/>
        </p:nvPicPr>
        <p:blipFill rotWithShape="1">
          <a:blip r:embed="rId4">
            <a:alphaModFix/>
          </a:blip>
          <a:srcRect b="81709" l="46778" r="44093" t="6693"/>
          <a:stretch/>
        </p:blipFill>
        <p:spPr>
          <a:xfrm flipH="1" rot="10800000">
            <a:off x="4571996" y="1629401"/>
            <a:ext cx="399426" cy="5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45"/>
          <p:cNvSpPr txBox="1"/>
          <p:nvPr>
            <p:ph type="title"/>
          </p:nvPr>
        </p:nvSpPr>
        <p:spPr>
          <a:xfrm>
            <a:off x="4453475" y="1392475"/>
            <a:ext cx="4559100" cy="250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>
                <a:solidFill>
                  <a:schemeClr val="accent3"/>
                </a:solidFill>
              </a:rPr>
              <a:t>About the  </a:t>
            </a:r>
            <a:endParaRPr>
              <a:solidFill>
                <a:schemeClr val="accent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Project Concept</a:t>
            </a:r>
            <a:endParaRPr/>
          </a:p>
        </p:txBody>
      </p:sp>
      <p:sp>
        <p:nvSpPr>
          <p:cNvPr id="525" name="Google Shape;525;p45"/>
          <p:cNvSpPr/>
          <p:nvPr/>
        </p:nvSpPr>
        <p:spPr>
          <a:xfrm>
            <a:off x="2246900" y="61770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FC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45"/>
          <p:cNvSpPr/>
          <p:nvPr/>
        </p:nvSpPr>
        <p:spPr>
          <a:xfrm>
            <a:off x="2573350" y="6177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45">
            <a:hlinkClick action="ppaction://hlinksldjump" r:id="rId5"/>
          </p:cNvPr>
          <p:cNvSpPr/>
          <p:nvPr/>
        </p:nvSpPr>
        <p:spPr>
          <a:xfrm>
            <a:off x="2899800" y="61770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6"/>
          <p:cNvSpPr txBox="1"/>
          <p:nvPr>
            <p:ph type="title"/>
          </p:nvPr>
        </p:nvSpPr>
        <p:spPr>
          <a:xfrm>
            <a:off x="1534825" y="-136775"/>
            <a:ext cx="6988800" cy="9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</a:rPr>
              <a:t>Concept of </a:t>
            </a:r>
            <a:r>
              <a:rPr lang="en"/>
              <a:t>Solution</a:t>
            </a:r>
            <a:endParaRPr/>
          </a:p>
        </p:txBody>
      </p:sp>
      <p:sp>
        <p:nvSpPr>
          <p:cNvPr id="533" name="Google Shape;533;p46"/>
          <p:cNvSpPr/>
          <p:nvPr/>
        </p:nvSpPr>
        <p:spPr>
          <a:xfrm>
            <a:off x="4716037" y="2238613"/>
            <a:ext cx="64500" cy="64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46"/>
          <p:cNvSpPr/>
          <p:nvPr/>
        </p:nvSpPr>
        <p:spPr>
          <a:xfrm>
            <a:off x="4716037" y="3777213"/>
            <a:ext cx="64500" cy="64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5" name="Google Shape;535;p46"/>
          <p:cNvPicPr preferRelativeResize="0"/>
          <p:nvPr/>
        </p:nvPicPr>
        <p:blipFill rotWithShape="1">
          <a:blip r:embed="rId3">
            <a:alphaModFix/>
          </a:blip>
          <a:srcRect b="81709" l="42778" r="44094" t="6693"/>
          <a:stretch/>
        </p:blipFill>
        <p:spPr>
          <a:xfrm flipH="1" rot="10800000">
            <a:off x="4355413" y="88926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46"/>
          <p:cNvPicPr preferRelativeResize="0"/>
          <p:nvPr/>
        </p:nvPicPr>
        <p:blipFill rotWithShape="1">
          <a:blip r:embed="rId3">
            <a:alphaModFix/>
          </a:blip>
          <a:srcRect b="81493" l="50633" r="43730" t="9751"/>
          <a:stretch/>
        </p:blipFill>
        <p:spPr>
          <a:xfrm flipH="1" rot="10800000">
            <a:off x="1329963" y="1142838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46"/>
          <p:cNvPicPr preferRelativeResize="0"/>
          <p:nvPr/>
        </p:nvPicPr>
        <p:blipFill rotWithShape="1">
          <a:blip r:embed="rId3">
            <a:alphaModFix/>
          </a:blip>
          <a:srcRect b="81493" l="50633" r="43730" t="9751"/>
          <a:stretch/>
        </p:blipFill>
        <p:spPr>
          <a:xfrm flipH="1" rot="10800000">
            <a:off x="903288" y="2298588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50350" y="596725"/>
            <a:ext cx="9266452" cy="4546776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46"/>
          <p:cNvSpPr/>
          <p:nvPr/>
        </p:nvSpPr>
        <p:spPr>
          <a:xfrm>
            <a:off x="8187649" y="4752750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03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7"/>
          <p:cNvSpPr txBox="1"/>
          <p:nvPr>
            <p:ph type="ctrTitle"/>
          </p:nvPr>
        </p:nvSpPr>
        <p:spPr>
          <a:xfrm>
            <a:off x="1410611" y="-4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4700"/>
              <a:t>Technical </a:t>
            </a:r>
            <a:r>
              <a:rPr lang="en" sz="4700">
                <a:solidFill>
                  <a:schemeClr val="accent4"/>
                </a:solidFill>
              </a:rPr>
              <a:t>Challenges</a:t>
            </a:r>
            <a:endParaRPr sz="4700">
              <a:solidFill>
                <a:schemeClr val="accent4"/>
              </a:solidFill>
            </a:endParaRPr>
          </a:p>
        </p:txBody>
      </p:sp>
      <p:pic>
        <p:nvPicPr>
          <p:cNvPr id="545" name="Google Shape;54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7375" y="1068796"/>
            <a:ext cx="3769905" cy="376990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47"/>
          <p:cNvSpPr txBox="1"/>
          <p:nvPr>
            <p:ph idx="4294967295" type="subTitle"/>
          </p:nvPr>
        </p:nvSpPr>
        <p:spPr>
          <a:xfrm flipH="1">
            <a:off x="147025" y="943425"/>
            <a:ext cx="5001000" cy="44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Real Time Data Capture from the Goodreads API.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Efficiently Managing Large Volumes of data in S3.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Optimizing Sparks Jobs For performance 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Ensuring smooth data transfer between S3, EMR and Redshift.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Implementing robust data quality checks and </a:t>
            </a:r>
            <a:r>
              <a:rPr lang="en">
                <a:solidFill>
                  <a:schemeClr val="lt1"/>
                </a:solidFill>
              </a:rPr>
              <a:t>error</a:t>
            </a:r>
            <a:r>
              <a:rPr lang="en">
                <a:solidFill>
                  <a:schemeClr val="lt1"/>
                </a:solidFill>
              </a:rPr>
              <a:t> handling.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47" name="Google Shape;547;p47"/>
          <p:cNvSpPr/>
          <p:nvPr/>
        </p:nvSpPr>
        <p:spPr>
          <a:xfrm>
            <a:off x="8358774" y="4694700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04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48"/>
          <p:cNvPicPr preferRelativeResize="0"/>
          <p:nvPr/>
        </p:nvPicPr>
        <p:blipFill rotWithShape="1">
          <a:blip r:embed="rId3">
            <a:alphaModFix/>
          </a:blip>
          <a:srcRect b="81709" l="42778" r="44094" t="6693"/>
          <a:stretch/>
        </p:blipFill>
        <p:spPr>
          <a:xfrm flipH="1" rot="10800000">
            <a:off x="8128663" y="3174038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48"/>
          <p:cNvPicPr preferRelativeResize="0"/>
          <p:nvPr/>
        </p:nvPicPr>
        <p:blipFill rotWithShape="1">
          <a:blip r:embed="rId3">
            <a:alphaModFix/>
          </a:blip>
          <a:srcRect b="81493" l="50633" r="43730" t="9751"/>
          <a:stretch/>
        </p:blipFill>
        <p:spPr>
          <a:xfrm flipH="1" rot="10800000">
            <a:off x="259788" y="32298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50" y="646800"/>
            <a:ext cx="4004825" cy="4496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48"/>
          <p:cNvSpPr txBox="1"/>
          <p:nvPr>
            <p:ph type="ctrTitle"/>
          </p:nvPr>
        </p:nvSpPr>
        <p:spPr>
          <a:xfrm>
            <a:off x="1158886" y="68996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4700"/>
              <a:t>Solution </a:t>
            </a:r>
            <a:r>
              <a:rPr lang="en" sz="4700">
                <a:solidFill>
                  <a:schemeClr val="accent4"/>
                </a:solidFill>
              </a:rPr>
              <a:t>Approach</a:t>
            </a:r>
            <a:endParaRPr sz="4700">
              <a:solidFill>
                <a:schemeClr val="accent4"/>
              </a:solidFill>
            </a:endParaRPr>
          </a:p>
        </p:txBody>
      </p:sp>
      <p:sp>
        <p:nvSpPr>
          <p:cNvPr id="556" name="Google Shape;556;p48"/>
          <p:cNvSpPr txBox="1"/>
          <p:nvPr>
            <p:ph idx="1" type="subTitle"/>
          </p:nvPr>
        </p:nvSpPr>
        <p:spPr>
          <a:xfrm flipH="1">
            <a:off x="4011900" y="2100025"/>
            <a:ext cx="4884900" cy="286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Developed Modular ETL Jobs to handle each stage of data processing.</a:t>
            </a:r>
            <a:endParaRPr sz="1800"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/>
              <a:t>Automated data transfer and transformation processes. </a:t>
            </a:r>
            <a:endParaRPr sz="1800"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/>
              <a:t>Implemented data quality checks at multiple stages.</a:t>
            </a:r>
            <a:endParaRPr sz="1800"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/>
              <a:t>Conducted Scalability testing using synthetic data.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7" name="Google Shape;557;p48"/>
          <p:cNvSpPr/>
          <p:nvPr/>
        </p:nvSpPr>
        <p:spPr>
          <a:xfrm>
            <a:off x="8358774" y="4694700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05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raphic Design Project Proposal XL by Slidesgo">
  <a:themeElements>
    <a:clrScheme name="Simple Light">
      <a:dk1>
        <a:srgbClr val="F3F3F3"/>
      </a:dk1>
      <a:lt1>
        <a:srgbClr val="434343"/>
      </a:lt1>
      <a:dk2>
        <a:srgbClr val="0F4C81"/>
      </a:dk2>
      <a:lt2>
        <a:srgbClr val="98BEE0"/>
      </a:lt2>
      <a:accent1>
        <a:srgbClr val="C5D8E9"/>
      </a:accent1>
      <a:accent2>
        <a:srgbClr val="F3F3F3"/>
      </a:accent2>
      <a:accent3>
        <a:srgbClr val="434343"/>
      </a:accent3>
      <a:accent4>
        <a:srgbClr val="0F4C81"/>
      </a:accent4>
      <a:accent5>
        <a:srgbClr val="98BEE0"/>
      </a:accent5>
      <a:accent6>
        <a:srgbClr val="C5D8E9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